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slideLayouts/slideLayout45.xml" ContentType="application/vnd.openxmlformats-officedocument.presentationml.slideLayout+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6" r:id="rId4"/>
    <p:sldMasterId id="2147483676" r:id="rId5"/>
    <p:sldMasterId id="2147483692" r:id="rId6"/>
    <p:sldMasterId id="2147483704" r:id="rId7"/>
    <p:sldMasterId id="2147483765" r:id="rId8"/>
    <p:sldMasterId id="2147483767" r:id="rId9"/>
    <p:sldMasterId id="2147483769" r:id="rId10"/>
    <p:sldMasterId id="2147483771" r:id="rId11"/>
    <p:sldMasterId id="2147483773" r:id="rId12"/>
    <p:sldMasterId id="2147483775" r:id="rId13"/>
    <p:sldMasterId id="2147483777" r:id="rId14"/>
    <p:sldMasterId id="2147483779" r:id="rId15"/>
    <p:sldMasterId id="2147483781" r:id="rId16"/>
    <p:sldMasterId id="2147483783" r:id="rId17"/>
    <p:sldMasterId id="2147483785" r:id="rId18"/>
    <p:sldMasterId id="2147483787" r:id="rId19"/>
    <p:sldMasterId id="2147483789" r:id="rId20"/>
    <p:sldMasterId id="2147483791" r:id="rId21"/>
    <p:sldMasterId id="2147483793" r:id="rId22"/>
    <p:sldMasterId id="2147483795" r:id="rId23"/>
    <p:sldMasterId id="2147483797" r:id="rId24"/>
    <p:sldMasterId id="2147483799" r:id="rId25"/>
    <p:sldMasterId id="2147483801" r:id="rId26"/>
    <p:sldMasterId id="2147483802" r:id="rId27"/>
    <p:sldMasterId id="2147483804" r:id="rId28"/>
    <p:sldMasterId id="2147483806" r:id="rId29"/>
    <p:sldMasterId id="2147483808" r:id="rId30"/>
    <p:sldMasterId id="2147483810" r:id="rId31"/>
    <p:sldMasterId id="2147483812" r:id="rId32"/>
    <p:sldMasterId id="2147483814" r:id="rId33"/>
    <p:sldMasterId id="2147483816" r:id="rId34"/>
    <p:sldMasterId id="2147483817" r:id="rId35"/>
    <p:sldMasterId id="2147483819" r:id="rId36"/>
    <p:sldMasterId id="2147483820" r:id="rId37"/>
    <p:sldMasterId id="2147483822" r:id="rId38"/>
    <p:sldMasterId id="2147483824" r:id="rId39"/>
    <p:sldMasterId id="2147483826" r:id="rId40"/>
    <p:sldMasterId id="2147483828" r:id="rId41"/>
    <p:sldMasterId id="2147483830" r:id="rId42"/>
    <p:sldMasterId id="2147483832" r:id="rId43"/>
    <p:sldMasterId id="2147483834" r:id="rId44"/>
    <p:sldMasterId id="2147483836" r:id="rId45"/>
    <p:sldMasterId id="2147483838" r:id="rId46"/>
    <p:sldMasterId id="2147483840" r:id="rId47"/>
    <p:sldMasterId id="2147483842" r:id="rId48"/>
    <p:sldMasterId id="2147483844" r:id="rId49"/>
    <p:sldMasterId id="2147483846" r:id="rId50"/>
    <p:sldMasterId id="2147483848" r:id="rId51"/>
    <p:sldMasterId id="2147483850" r:id="rId52"/>
    <p:sldMasterId id="2147483852" r:id="rId53"/>
    <p:sldMasterId id="2147483854" r:id="rId54"/>
    <p:sldMasterId id="2147483856" r:id="rId55"/>
    <p:sldMasterId id="2147483858" r:id="rId56"/>
    <p:sldMasterId id="2147483860" r:id="rId57"/>
    <p:sldMasterId id="2147483862" r:id="rId58"/>
  </p:sldMasterIdLst>
  <p:notesMasterIdLst>
    <p:notesMasterId r:id="rId77"/>
  </p:notesMasterIdLst>
  <p:handoutMasterIdLst>
    <p:handoutMasterId r:id="rId78"/>
  </p:handoutMasterIdLst>
  <p:sldIdLst>
    <p:sldId id="671" r:id="rId59"/>
    <p:sldId id="676" r:id="rId60"/>
    <p:sldId id="678" r:id="rId61"/>
    <p:sldId id="695" r:id="rId62"/>
    <p:sldId id="679" r:id="rId63"/>
    <p:sldId id="685" r:id="rId64"/>
    <p:sldId id="680" r:id="rId65"/>
    <p:sldId id="689" r:id="rId66"/>
    <p:sldId id="693" r:id="rId67"/>
    <p:sldId id="694" r:id="rId68"/>
    <p:sldId id="690" r:id="rId69"/>
    <p:sldId id="681" r:id="rId70"/>
    <p:sldId id="682" r:id="rId71"/>
    <p:sldId id="691" r:id="rId72"/>
    <p:sldId id="683" r:id="rId73"/>
    <p:sldId id="684" r:id="rId74"/>
    <p:sldId id="686" r:id="rId75"/>
    <p:sldId id="687" r:id="rId7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3BB"/>
    <a:srgbClr val="FFFFCC"/>
    <a:srgbClr val="FAB6A8"/>
    <a:srgbClr val="FF6600"/>
    <a:srgbClr val="F9A999"/>
    <a:srgbClr val="FBE5DB"/>
    <a:srgbClr val="FBDDDB"/>
    <a:srgbClr val="00CC00"/>
    <a:srgbClr val="00FF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20" autoAdjust="0"/>
    <p:restoredTop sz="90171" autoAdjust="0"/>
  </p:normalViewPr>
  <p:slideViewPr>
    <p:cSldViewPr>
      <p:cViewPr varScale="1">
        <p:scale>
          <a:sx n="115" d="100"/>
          <a:sy n="115" d="100"/>
        </p:scale>
        <p:origin x="1734" y="108"/>
      </p:cViewPr>
      <p:guideLst>
        <p:guide orient="horz" pos="2160"/>
        <p:guide pos="2880"/>
      </p:guideLst>
    </p:cSldViewPr>
  </p:slideViewPr>
  <p:outlineViewPr>
    <p:cViewPr>
      <p:scale>
        <a:sx n="33" d="100"/>
        <a:sy n="33" d="100"/>
      </p:scale>
      <p:origin x="0" y="703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1" d="100"/>
          <a:sy n="91" d="100"/>
        </p:scale>
        <p:origin x="-376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Master" Target="slideMasters/slideMaster36.xml"/><Relationship Id="rId21" Type="http://schemas.openxmlformats.org/officeDocument/2006/relationships/slideMaster" Target="slideMasters/slideMaster18.xml"/><Relationship Id="rId34" Type="http://schemas.openxmlformats.org/officeDocument/2006/relationships/slideMaster" Target="slideMasters/slideMaster31.xml"/><Relationship Id="rId42" Type="http://schemas.openxmlformats.org/officeDocument/2006/relationships/slideMaster" Target="slideMasters/slideMaster39.xml"/><Relationship Id="rId47" Type="http://schemas.openxmlformats.org/officeDocument/2006/relationships/slideMaster" Target="slideMasters/slideMaster44.xml"/><Relationship Id="rId50" Type="http://schemas.openxmlformats.org/officeDocument/2006/relationships/slideMaster" Target="slideMasters/slideMaster47.xml"/><Relationship Id="rId55" Type="http://schemas.openxmlformats.org/officeDocument/2006/relationships/slideMaster" Target="slideMasters/slideMaster52.xml"/><Relationship Id="rId63" Type="http://schemas.openxmlformats.org/officeDocument/2006/relationships/slide" Target="slides/slide5.xml"/><Relationship Id="rId68" Type="http://schemas.openxmlformats.org/officeDocument/2006/relationships/slide" Target="slides/slide10.xml"/><Relationship Id="rId76" Type="http://schemas.openxmlformats.org/officeDocument/2006/relationships/slide" Target="slides/slide18.xml"/><Relationship Id="rId7" Type="http://schemas.openxmlformats.org/officeDocument/2006/relationships/slideMaster" Target="slideMasters/slideMaster4.xml"/><Relationship Id="rId71"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Master" Target="slideMasters/slideMaster26.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Master" Target="slideMasters/slideMaster29.xml"/><Relationship Id="rId37" Type="http://schemas.openxmlformats.org/officeDocument/2006/relationships/slideMaster" Target="slideMasters/slideMaster34.xml"/><Relationship Id="rId40" Type="http://schemas.openxmlformats.org/officeDocument/2006/relationships/slideMaster" Target="slideMasters/slideMaster37.xml"/><Relationship Id="rId45" Type="http://schemas.openxmlformats.org/officeDocument/2006/relationships/slideMaster" Target="slideMasters/slideMaster42.xml"/><Relationship Id="rId53" Type="http://schemas.openxmlformats.org/officeDocument/2006/relationships/slideMaster" Target="slideMasters/slideMaster50.xml"/><Relationship Id="rId58" Type="http://schemas.openxmlformats.org/officeDocument/2006/relationships/slideMaster" Target="slideMasters/slideMaster55.xml"/><Relationship Id="rId66" Type="http://schemas.openxmlformats.org/officeDocument/2006/relationships/slide" Target="slides/slide8.xml"/><Relationship Id="rId74" Type="http://schemas.openxmlformats.org/officeDocument/2006/relationships/slide" Target="slides/slide16.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3.xml"/><Relationship Id="rId82"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Master" Target="slideMasters/slideMaster28.xml"/><Relationship Id="rId44" Type="http://schemas.openxmlformats.org/officeDocument/2006/relationships/slideMaster" Target="slideMasters/slideMaster41.xml"/><Relationship Id="rId52" Type="http://schemas.openxmlformats.org/officeDocument/2006/relationships/slideMaster" Target="slideMasters/slideMaster49.xml"/><Relationship Id="rId60" Type="http://schemas.openxmlformats.org/officeDocument/2006/relationships/slide" Target="slides/slide2.xml"/><Relationship Id="rId65" Type="http://schemas.openxmlformats.org/officeDocument/2006/relationships/slide" Target="slides/slide7.xml"/><Relationship Id="rId73" Type="http://schemas.openxmlformats.org/officeDocument/2006/relationships/slide" Target="slides/slide15.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Master" Target="slideMasters/slideMaster27.xml"/><Relationship Id="rId35" Type="http://schemas.openxmlformats.org/officeDocument/2006/relationships/slideMaster" Target="slideMasters/slideMaster32.xml"/><Relationship Id="rId43" Type="http://schemas.openxmlformats.org/officeDocument/2006/relationships/slideMaster" Target="slideMasters/slideMaster40.xml"/><Relationship Id="rId48" Type="http://schemas.openxmlformats.org/officeDocument/2006/relationships/slideMaster" Target="slideMasters/slideMaster45.xml"/><Relationship Id="rId56" Type="http://schemas.openxmlformats.org/officeDocument/2006/relationships/slideMaster" Target="slideMasters/slideMaster53.xml"/><Relationship Id="rId64" Type="http://schemas.openxmlformats.org/officeDocument/2006/relationships/slide" Target="slides/slide6.xml"/><Relationship Id="rId69" Type="http://schemas.openxmlformats.org/officeDocument/2006/relationships/slide" Target="slides/slide11.xml"/><Relationship Id="rId77"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Master" Target="slideMasters/slideMaster48.xml"/><Relationship Id="rId72" Type="http://schemas.openxmlformats.org/officeDocument/2006/relationships/slide" Target="slides/slide14.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Master" Target="slideMasters/slideMaster30.xml"/><Relationship Id="rId38" Type="http://schemas.openxmlformats.org/officeDocument/2006/relationships/slideMaster" Target="slideMasters/slideMaster35.xml"/><Relationship Id="rId46" Type="http://schemas.openxmlformats.org/officeDocument/2006/relationships/slideMaster" Target="slideMasters/slideMaster43.xml"/><Relationship Id="rId59" Type="http://schemas.openxmlformats.org/officeDocument/2006/relationships/slide" Target="slides/slide1.xml"/><Relationship Id="rId67" Type="http://schemas.openxmlformats.org/officeDocument/2006/relationships/slide" Target="slides/slide9.xml"/><Relationship Id="rId20" Type="http://schemas.openxmlformats.org/officeDocument/2006/relationships/slideMaster" Target="slideMasters/slideMaster17.xml"/><Relationship Id="rId41" Type="http://schemas.openxmlformats.org/officeDocument/2006/relationships/slideMaster" Target="slideMasters/slideMaster38.xml"/><Relationship Id="rId54" Type="http://schemas.openxmlformats.org/officeDocument/2006/relationships/slideMaster" Target="slideMasters/slideMaster51.xml"/><Relationship Id="rId62" Type="http://schemas.openxmlformats.org/officeDocument/2006/relationships/slide" Target="slides/slide4.xml"/><Relationship Id="rId70" Type="http://schemas.openxmlformats.org/officeDocument/2006/relationships/slide" Target="slides/slide12.xml"/><Relationship Id="rId75"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Master" Target="slideMasters/slideMaster33.xml"/><Relationship Id="rId49" Type="http://schemas.openxmlformats.org/officeDocument/2006/relationships/slideMaster" Target="slideMasters/slideMaster46.xml"/><Relationship Id="rId57" Type="http://schemas.openxmlformats.org/officeDocument/2006/relationships/slideMaster" Target="slideMasters/slideMaster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3037840" cy="465138"/>
          </a:xfrm>
          <a:prstGeom prst="rect">
            <a:avLst/>
          </a:prstGeom>
          <a:noFill/>
          <a:ln w="9525">
            <a:noFill/>
            <a:miter lim="800000"/>
            <a:headEnd/>
            <a:tailEnd/>
          </a:ln>
        </p:spPr>
        <p:txBody>
          <a:bodyPr vert="horz" wrap="square" lIns="91422" tIns="45711" rIns="91422" bIns="45711" numCol="1" anchor="t" anchorCtr="0" compatLnSpc="1">
            <a:prstTxWarp prst="textNoShape">
              <a:avLst/>
            </a:prstTxWarp>
          </a:bodyPr>
          <a:lstStyle>
            <a:lvl1pPr defTabSz="900046">
              <a:defRPr sz="1200" dirty="0"/>
            </a:lvl1pPr>
          </a:lstStyle>
          <a:p>
            <a:pPr>
              <a:defRPr/>
            </a:pPr>
            <a:endParaRPr lang="en-US" dirty="0"/>
          </a:p>
        </p:txBody>
      </p:sp>
      <p:sp>
        <p:nvSpPr>
          <p:cNvPr id="3" name="Date Placeholder 2"/>
          <p:cNvSpPr>
            <a:spLocks noGrp="1"/>
          </p:cNvSpPr>
          <p:nvPr>
            <p:ph type="dt" sz="quarter" idx="1"/>
          </p:nvPr>
        </p:nvSpPr>
        <p:spPr bwMode="auto">
          <a:xfrm>
            <a:off x="3970938" y="1"/>
            <a:ext cx="3037840" cy="465138"/>
          </a:xfrm>
          <a:prstGeom prst="rect">
            <a:avLst/>
          </a:prstGeom>
          <a:noFill/>
          <a:ln w="9525">
            <a:noFill/>
            <a:miter lim="800000"/>
            <a:headEnd/>
            <a:tailEnd/>
          </a:ln>
        </p:spPr>
        <p:txBody>
          <a:bodyPr vert="horz" wrap="square" lIns="91422" tIns="45711" rIns="91422" bIns="45711" numCol="1" anchor="t" anchorCtr="0" compatLnSpc="1">
            <a:prstTxWarp prst="textNoShape">
              <a:avLst/>
            </a:prstTxWarp>
          </a:bodyPr>
          <a:lstStyle>
            <a:lvl1pPr algn="r" defTabSz="900046">
              <a:defRPr sz="1200"/>
            </a:lvl1pPr>
          </a:lstStyle>
          <a:p>
            <a:pPr>
              <a:defRPr/>
            </a:pPr>
            <a:fld id="{D96859FC-105C-42AD-8210-49D45AF3D14A}" type="datetimeFigureOut">
              <a:rPr lang="en-US"/>
              <a:pPr>
                <a:defRPr/>
              </a:pPr>
              <a:t>5/22/2019</a:t>
            </a:fld>
            <a:endParaRPr lang="en-US" dirty="0"/>
          </a:p>
        </p:txBody>
      </p:sp>
      <p:sp>
        <p:nvSpPr>
          <p:cNvPr id="4" name="Footer Placeholder 3"/>
          <p:cNvSpPr>
            <a:spLocks noGrp="1"/>
          </p:cNvSpPr>
          <p:nvPr>
            <p:ph type="ftr" sz="quarter" idx="2"/>
          </p:nvPr>
        </p:nvSpPr>
        <p:spPr bwMode="auto">
          <a:xfrm>
            <a:off x="0" y="8829676"/>
            <a:ext cx="3037840" cy="465138"/>
          </a:xfrm>
          <a:prstGeom prst="rect">
            <a:avLst/>
          </a:prstGeom>
          <a:noFill/>
          <a:ln w="9525">
            <a:noFill/>
            <a:miter lim="800000"/>
            <a:headEnd/>
            <a:tailEnd/>
          </a:ln>
        </p:spPr>
        <p:txBody>
          <a:bodyPr vert="horz" wrap="square" lIns="91422" tIns="45711" rIns="91422" bIns="45711" numCol="1" anchor="b" anchorCtr="0" compatLnSpc="1">
            <a:prstTxWarp prst="textNoShape">
              <a:avLst/>
            </a:prstTxWarp>
          </a:bodyPr>
          <a:lstStyle>
            <a:lvl1pPr defTabSz="900046">
              <a:defRPr sz="1200" dirty="0"/>
            </a:lvl1pPr>
          </a:lstStyle>
          <a:p>
            <a:pPr>
              <a:defRPr/>
            </a:pPr>
            <a:endParaRPr lang="en-US" dirty="0"/>
          </a:p>
        </p:txBody>
      </p:sp>
      <p:sp>
        <p:nvSpPr>
          <p:cNvPr id="5" name="Slide Number Placeholder 4"/>
          <p:cNvSpPr>
            <a:spLocks noGrp="1"/>
          </p:cNvSpPr>
          <p:nvPr>
            <p:ph type="sldNum" sz="quarter" idx="3"/>
          </p:nvPr>
        </p:nvSpPr>
        <p:spPr bwMode="auto">
          <a:xfrm>
            <a:off x="3970938" y="8829676"/>
            <a:ext cx="3037840" cy="465138"/>
          </a:xfrm>
          <a:prstGeom prst="rect">
            <a:avLst/>
          </a:prstGeom>
          <a:noFill/>
          <a:ln w="9525">
            <a:noFill/>
            <a:miter lim="800000"/>
            <a:headEnd/>
            <a:tailEnd/>
          </a:ln>
        </p:spPr>
        <p:txBody>
          <a:bodyPr vert="horz" wrap="square" lIns="91422" tIns="45711" rIns="91422" bIns="45711" numCol="1" anchor="b" anchorCtr="0" compatLnSpc="1">
            <a:prstTxWarp prst="textNoShape">
              <a:avLst/>
            </a:prstTxWarp>
          </a:bodyPr>
          <a:lstStyle>
            <a:lvl1pPr algn="r" defTabSz="900046">
              <a:defRPr sz="1200"/>
            </a:lvl1pPr>
          </a:lstStyle>
          <a:p>
            <a:pPr>
              <a:defRPr/>
            </a:pPr>
            <a:fld id="{6FCE5B61-4B4D-4CE0-8261-6DF26CCE6237}" type="slidenum">
              <a:rPr lang="en-US"/>
              <a:pPr>
                <a:defRPr/>
              </a:pPr>
              <a:t>‹#›</a:t>
            </a:fld>
            <a:endParaRPr lang="en-US" dirty="0"/>
          </a:p>
        </p:txBody>
      </p:sp>
    </p:spTree>
    <p:extLst>
      <p:ext uri="{BB962C8B-B14F-4D97-AF65-F5344CB8AC3E}">
        <p14:creationId xmlns:p14="http://schemas.microsoft.com/office/powerpoint/2010/main" val="2396302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3037840" cy="465138"/>
          </a:xfrm>
          <a:prstGeom prst="rect">
            <a:avLst/>
          </a:prstGeom>
          <a:noFill/>
          <a:ln w="9525">
            <a:noFill/>
            <a:miter lim="800000"/>
            <a:headEnd/>
            <a:tailEnd/>
          </a:ln>
        </p:spPr>
        <p:txBody>
          <a:bodyPr vert="horz" wrap="square" lIns="93158" tIns="46581" rIns="93158" bIns="46581" numCol="1" anchor="t" anchorCtr="0" compatLnSpc="1">
            <a:prstTxWarp prst="textNoShape">
              <a:avLst/>
            </a:prstTxWarp>
          </a:bodyPr>
          <a:lstStyle>
            <a:lvl1pPr defTabSz="900046">
              <a:defRPr sz="1200" dirty="0">
                <a:latin typeface="Calibri" pitchFamily="34" charset="0"/>
              </a:defRPr>
            </a:lvl1pPr>
          </a:lstStyle>
          <a:p>
            <a:pPr>
              <a:defRPr/>
            </a:pPr>
            <a:endParaRPr lang="en-US" dirty="0"/>
          </a:p>
        </p:txBody>
      </p:sp>
      <p:sp>
        <p:nvSpPr>
          <p:cNvPr id="3" name="Date Placeholder 2"/>
          <p:cNvSpPr>
            <a:spLocks noGrp="1"/>
          </p:cNvSpPr>
          <p:nvPr>
            <p:ph type="dt" idx="1"/>
          </p:nvPr>
        </p:nvSpPr>
        <p:spPr bwMode="auto">
          <a:xfrm>
            <a:off x="3970938" y="1"/>
            <a:ext cx="3037840" cy="465138"/>
          </a:xfrm>
          <a:prstGeom prst="rect">
            <a:avLst/>
          </a:prstGeom>
          <a:noFill/>
          <a:ln w="9525">
            <a:noFill/>
            <a:miter lim="800000"/>
            <a:headEnd/>
            <a:tailEnd/>
          </a:ln>
        </p:spPr>
        <p:txBody>
          <a:bodyPr vert="horz" wrap="square" lIns="93158" tIns="46581" rIns="93158" bIns="46581" numCol="1" anchor="t" anchorCtr="0" compatLnSpc="1">
            <a:prstTxWarp prst="textNoShape">
              <a:avLst/>
            </a:prstTxWarp>
          </a:bodyPr>
          <a:lstStyle>
            <a:lvl1pPr algn="r" defTabSz="900046">
              <a:defRPr sz="1200">
                <a:latin typeface="Calibri" pitchFamily="34" charset="0"/>
              </a:defRPr>
            </a:lvl1pPr>
          </a:lstStyle>
          <a:p>
            <a:pPr>
              <a:defRPr/>
            </a:pPr>
            <a:fld id="{DF3FC0ED-19CF-4235-B493-63342F74B305}" type="datetimeFigureOut">
              <a:rPr lang="en-US"/>
              <a:pPr>
                <a:defRPr/>
              </a:pPr>
              <a:t>5/22/2019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4634" tIns="47319" rIns="94634" bIns="47319" rtlCol="0" anchor="ctr"/>
          <a:lstStyle/>
          <a:p>
            <a:pPr lvl="0"/>
            <a:endParaRPr lang="en-US" noProof="0" dirty="0"/>
          </a:p>
        </p:txBody>
      </p:sp>
      <p:sp>
        <p:nvSpPr>
          <p:cNvPr id="5" name="Notes Placeholder 4"/>
          <p:cNvSpPr>
            <a:spLocks noGrp="1"/>
          </p:cNvSpPr>
          <p:nvPr>
            <p:ph type="body" sz="quarter" idx="3"/>
          </p:nvPr>
        </p:nvSpPr>
        <p:spPr bwMode="auto">
          <a:xfrm>
            <a:off x="701040" y="4416433"/>
            <a:ext cx="5608320" cy="4183063"/>
          </a:xfrm>
          <a:prstGeom prst="rect">
            <a:avLst/>
          </a:prstGeom>
          <a:noFill/>
          <a:ln w="9525">
            <a:noFill/>
            <a:miter lim="800000"/>
            <a:headEnd/>
            <a:tailEnd/>
          </a:ln>
        </p:spPr>
        <p:txBody>
          <a:bodyPr vert="horz" wrap="square" lIns="93158" tIns="46581" rIns="93158" bIns="465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829676"/>
            <a:ext cx="3037840" cy="465138"/>
          </a:xfrm>
          <a:prstGeom prst="rect">
            <a:avLst/>
          </a:prstGeom>
          <a:noFill/>
          <a:ln w="9525">
            <a:noFill/>
            <a:miter lim="800000"/>
            <a:headEnd/>
            <a:tailEnd/>
          </a:ln>
        </p:spPr>
        <p:txBody>
          <a:bodyPr vert="horz" wrap="square" lIns="93158" tIns="46581" rIns="93158" bIns="46581" numCol="1" anchor="b" anchorCtr="0" compatLnSpc="1">
            <a:prstTxWarp prst="textNoShape">
              <a:avLst/>
            </a:prstTxWarp>
          </a:bodyPr>
          <a:lstStyle>
            <a:lvl1pPr defTabSz="900046">
              <a:defRPr sz="1200" dirty="0">
                <a:latin typeface="Calibri" pitchFamily="34" charset="0"/>
              </a:defRPr>
            </a:lvl1pPr>
          </a:lstStyle>
          <a:p>
            <a:pPr>
              <a:defRPr/>
            </a:pPr>
            <a:endParaRPr lang="en-US" dirty="0"/>
          </a:p>
        </p:txBody>
      </p:sp>
      <p:sp>
        <p:nvSpPr>
          <p:cNvPr id="7" name="Slide Number Placeholder 6"/>
          <p:cNvSpPr>
            <a:spLocks noGrp="1"/>
          </p:cNvSpPr>
          <p:nvPr>
            <p:ph type="sldNum" sz="quarter" idx="5"/>
          </p:nvPr>
        </p:nvSpPr>
        <p:spPr bwMode="auto">
          <a:xfrm>
            <a:off x="3970938" y="8829676"/>
            <a:ext cx="3037840" cy="465138"/>
          </a:xfrm>
          <a:prstGeom prst="rect">
            <a:avLst/>
          </a:prstGeom>
          <a:noFill/>
          <a:ln w="9525">
            <a:noFill/>
            <a:miter lim="800000"/>
            <a:headEnd/>
            <a:tailEnd/>
          </a:ln>
        </p:spPr>
        <p:txBody>
          <a:bodyPr vert="horz" wrap="square" lIns="93158" tIns="46581" rIns="93158" bIns="46581" numCol="1" anchor="b" anchorCtr="0" compatLnSpc="1">
            <a:prstTxWarp prst="textNoShape">
              <a:avLst/>
            </a:prstTxWarp>
          </a:bodyPr>
          <a:lstStyle>
            <a:lvl1pPr algn="r" defTabSz="900046">
              <a:defRPr sz="1200">
                <a:latin typeface="Calibri" pitchFamily="34" charset="0"/>
              </a:defRPr>
            </a:lvl1pPr>
          </a:lstStyle>
          <a:p>
            <a:pPr>
              <a:defRPr/>
            </a:pPr>
            <a:fld id="{0736CFB9-7EE7-4541-ADC2-01B45ABA61B6}" type="slidenum">
              <a:rPr lang="en-US"/>
              <a:pPr>
                <a:defRPr/>
              </a:pPr>
              <a:t>‹#›</a:t>
            </a:fld>
            <a:endParaRPr lang="en-US" dirty="0"/>
          </a:p>
        </p:txBody>
      </p:sp>
    </p:spTree>
    <p:extLst>
      <p:ext uri="{BB962C8B-B14F-4D97-AF65-F5344CB8AC3E}">
        <p14:creationId xmlns:p14="http://schemas.microsoft.com/office/powerpoint/2010/main" val="37828323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11"/>
          <p:cNvSpPr>
            <a:spLocks noChangeShapeType="1"/>
          </p:cNvSpPr>
          <p:nvPr userDrawn="1"/>
        </p:nvSpPr>
        <p:spPr bwMode="auto">
          <a:xfrm rot="10800000" flipH="1">
            <a:off x="1828800" y="2971800"/>
            <a:ext cx="5486400" cy="0"/>
          </a:xfrm>
          <a:prstGeom prst="line">
            <a:avLst/>
          </a:prstGeom>
          <a:noFill/>
          <a:ln w="254000">
            <a:solidFill>
              <a:srgbClr val="669999"/>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latin typeface="+mn-lt"/>
            </a:endParaRPr>
          </a:p>
        </p:txBody>
      </p:sp>
      <p:sp>
        <p:nvSpPr>
          <p:cNvPr id="5" name="Line 114"/>
          <p:cNvSpPr>
            <a:spLocks noChangeShapeType="1"/>
          </p:cNvSpPr>
          <p:nvPr userDrawn="1"/>
        </p:nvSpPr>
        <p:spPr bwMode="auto">
          <a:xfrm rot="10800000">
            <a:off x="4572000" y="29591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latin typeface="+mn-lt"/>
            </a:endParaRPr>
          </a:p>
        </p:txBody>
      </p:sp>
      <p:sp>
        <p:nvSpPr>
          <p:cNvPr id="6" name="Line 114"/>
          <p:cNvSpPr>
            <a:spLocks noChangeShapeType="1"/>
          </p:cNvSpPr>
          <p:nvPr userDrawn="1"/>
        </p:nvSpPr>
        <p:spPr bwMode="auto">
          <a:xfrm rot="10800000">
            <a:off x="2590800" y="2997200"/>
            <a:ext cx="4022725"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latin typeface="+mn-lt"/>
            </a:endParaRPr>
          </a:p>
        </p:txBody>
      </p:sp>
      <p:sp>
        <p:nvSpPr>
          <p:cNvPr id="7" name="Line 114"/>
          <p:cNvSpPr>
            <a:spLocks noChangeShapeType="1"/>
          </p:cNvSpPr>
          <p:nvPr userDrawn="1"/>
        </p:nvSpPr>
        <p:spPr bwMode="auto">
          <a:xfrm rot="10800000">
            <a:off x="533400" y="2946400"/>
            <a:ext cx="4297363"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latin typeface="+mn-lt"/>
            </a:endParaRPr>
          </a:p>
        </p:txBody>
      </p:sp>
      <p:pic>
        <p:nvPicPr>
          <p:cNvPr id="8" name="Picture 2" descr="http://ws-new/UNet/PolDocs/LogoUseAndBranding/Documents/TPU1_LC.bmp"/>
          <p:cNvPicPr>
            <a:picLocks noChangeAspect="1" noChangeArrowheads="1"/>
          </p:cNvPicPr>
          <p:nvPr userDrawn="1"/>
        </p:nvPicPr>
        <p:blipFill>
          <a:blip r:embed="rId2" cstate="print"/>
          <a:srcRect/>
          <a:stretch>
            <a:fillRect/>
          </a:stretch>
        </p:blipFill>
        <p:spPr bwMode="auto">
          <a:xfrm>
            <a:off x="2057400" y="1143000"/>
            <a:ext cx="5076825" cy="1379538"/>
          </a:xfrm>
          <a:prstGeom prst="rect">
            <a:avLst/>
          </a:prstGeom>
          <a:noFill/>
          <a:ln w="9525">
            <a:noFill/>
            <a:miter lim="800000"/>
            <a:headEnd/>
            <a:tailEnd/>
          </a:ln>
        </p:spPr>
      </p:pic>
      <p:sp>
        <p:nvSpPr>
          <p:cNvPr id="665602" name="Rectangle 2"/>
          <p:cNvSpPr>
            <a:spLocks noGrp="1" noChangeArrowheads="1"/>
          </p:cNvSpPr>
          <p:nvPr>
            <p:ph type="ctrTitle"/>
          </p:nvPr>
        </p:nvSpPr>
        <p:spPr>
          <a:xfrm>
            <a:off x="685800" y="3200400"/>
            <a:ext cx="7848600" cy="1371599"/>
          </a:xfrm>
        </p:spPr>
        <p:txBody>
          <a:bodyPr/>
          <a:lstStyle>
            <a:lvl1pPr algn="ctr">
              <a:defRPr>
                <a:solidFill>
                  <a:schemeClr val="tx1"/>
                </a:solidFill>
              </a:defRPr>
            </a:lvl1pPr>
          </a:lstStyle>
          <a:p>
            <a:r>
              <a:rPr lang="en-US"/>
              <a:t>Click to edit Master title style</a:t>
            </a:r>
          </a:p>
        </p:txBody>
      </p:sp>
      <p:sp>
        <p:nvSpPr>
          <p:cNvPr id="665603" name="Rectangle 3"/>
          <p:cNvSpPr>
            <a:spLocks noGrp="1" noChangeArrowheads="1"/>
          </p:cNvSpPr>
          <p:nvPr>
            <p:ph type="subTitle" idx="1"/>
          </p:nvPr>
        </p:nvSpPr>
        <p:spPr>
          <a:xfrm>
            <a:off x="1371600" y="4800600"/>
            <a:ext cx="6400800" cy="1295400"/>
          </a:xfrm>
        </p:spPr>
        <p:txBody>
          <a:bodyPr/>
          <a:lstStyle>
            <a:lvl1pPr marL="0" indent="0" algn="ctr">
              <a:buFontTx/>
              <a:buNone/>
              <a:defRPr/>
            </a:lvl1pPr>
          </a:lstStyle>
          <a:p>
            <a:r>
              <a:rPr lang="en-US" dirty="0"/>
              <a:t>Click to edit Master subtitle style</a:t>
            </a:r>
          </a:p>
        </p:txBody>
      </p:sp>
      <p:sp>
        <p:nvSpPr>
          <p:cNvPr id="9" name="Rectangle 4"/>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fontAlgn="auto">
              <a:spcBef>
                <a:spcPct val="0"/>
              </a:spcBef>
              <a:spcAft>
                <a:spcPts val="0"/>
              </a:spcAft>
              <a:buFontTx/>
              <a:buNone/>
              <a:defRPr sz="1400" b="0" dirty="0">
                <a:latin typeface="Arial" charset="0"/>
              </a:defRPr>
            </a:lvl1pPr>
          </a:lstStyle>
          <a:p>
            <a:pPr>
              <a:defRPr/>
            </a:pPr>
            <a:endParaRPr lang="en-US" dirty="0"/>
          </a:p>
        </p:txBody>
      </p:sp>
      <p:sp>
        <p:nvSpPr>
          <p:cNvPr id="10" name="Rectangle 5"/>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fontAlgn="auto">
              <a:spcBef>
                <a:spcPct val="0"/>
              </a:spcBef>
              <a:spcAft>
                <a:spcPts val="0"/>
              </a:spcAft>
              <a:buFontTx/>
              <a:buNone/>
              <a:defRPr sz="1400" b="0" dirty="0">
                <a:latin typeface="Arial" charset="0"/>
              </a:defRPr>
            </a:lvl1pPr>
          </a:lstStyle>
          <a:p>
            <a:pPr>
              <a:defRPr/>
            </a:pPr>
            <a:endParaRPr lang="en-US" dirty="0"/>
          </a:p>
        </p:txBody>
      </p:sp>
      <p:sp>
        <p:nvSpPr>
          <p:cNvPr id="11"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DA452135-77E1-4C53-9FCA-7F4423A3D122}"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14400"/>
            <a:ext cx="4038600" cy="5211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4038600" cy="5211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9"/>
          <p:cNvSpPr>
            <a:spLocks noGrp="1" noChangeArrowheads="1"/>
          </p:cNvSpPr>
          <p:nvPr>
            <p:ph type="sldNum" sz="quarter" idx="10"/>
          </p:nvPr>
        </p:nvSpPr>
        <p:spPr>
          <a:ln/>
        </p:spPr>
        <p:txBody>
          <a:bodyPr/>
          <a:lstStyle>
            <a:lvl1pPr>
              <a:defRPr/>
            </a:lvl1pPr>
          </a:lstStyle>
          <a:p>
            <a:pPr>
              <a:defRPr/>
            </a:pPr>
            <a:fld id="{80BD40D6-C083-40C5-A578-EF933083FE54}"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14400"/>
            <a:ext cx="8229600" cy="2528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595688"/>
            <a:ext cx="8229600" cy="2530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9"/>
          <p:cNvSpPr>
            <a:spLocks noGrp="1" noChangeArrowheads="1"/>
          </p:cNvSpPr>
          <p:nvPr>
            <p:ph type="sldNum" sz="quarter" idx="10"/>
          </p:nvPr>
        </p:nvSpPr>
        <p:spPr>
          <a:ln/>
        </p:spPr>
        <p:txBody>
          <a:bodyPr/>
          <a:lstStyle>
            <a:lvl1pPr>
              <a:defRPr/>
            </a:lvl1pPr>
          </a:lstStyle>
          <a:p>
            <a:pPr>
              <a:defRPr/>
            </a:pPr>
            <a:fld id="{9F81D1F4-FEB0-498B-B82E-361DDBB16535}"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RailL2C"/>
          <p:cNvPicPr>
            <a:picLocks noChangeAspect="1" noChangeArrowheads="1"/>
          </p:cNvPicPr>
          <p:nvPr/>
        </p:nvPicPr>
        <p:blipFill>
          <a:blip r:embed="rId2" cstate="print"/>
          <a:srcRect/>
          <a:stretch>
            <a:fillRect/>
          </a:stretch>
        </p:blipFill>
        <p:spPr bwMode="auto">
          <a:xfrm>
            <a:off x="3200400" y="838200"/>
            <a:ext cx="2743200" cy="1766888"/>
          </a:xfrm>
          <a:prstGeom prst="rect">
            <a:avLst/>
          </a:prstGeom>
          <a:noFill/>
          <a:ln w="9525">
            <a:noFill/>
            <a:miter lim="800000"/>
            <a:headEnd/>
            <a:tailEnd/>
          </a:ln>
        </p:spPr>
      </p:pic>
      <p:sp>
        <p:nvSpPr>
          <p:cNvPr id="5" name="Line 111"/>
          <p:cNvSpPr>
            <a:spLocks noChangeShapeType="1"/>
          </p:cNvSpPr>
          <p:nvPr userDrawn="1"/>
        </p:nvSpPr>
        <p:spPr bwMode="auto">
          <a:xfrm rot="10800000" flipH="1">
            <a:off x="1828800" y="2971800"/>
            <a:ext cx="5486400" cy="0"/>
          </a:xfrm>
          <a:prstGeom prst="line">
            <a:avLst/>
          </a:prstGeom>
          <a:noFill/>
          <a:ln w="254000">
            <a:solidFill>
              <a:srgbClr val="FF6600"/>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latin typeface="+mn-lt"/>
            </a:endParaRPr>
          </a:p>
        </p:txBody>
      </p:sp>
      <p:sp>
        <p:nvSpPr>
          <p:cNvPr id="6" name="Line 114"/>
          <p:cNvSpPr>
            <a:spLocks noChangeShapeType="1"/>
          </p:cNvSpPr>
          <p:nvPr userDrawn="1"/>
        </p:nvSpPr>
        <p:spPr bwMode="auto">
          <a:xfrm rot="10800000">
            <a:off x="4572000" y="29591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latin typeface="+mn-lt"/>
            </a:endParaRPr>
          </a:p>
        </p:txBody>
      </p:sp>
      <p:sp>
        <p:nvSpPr>
          <p:cNvPr id="7" name="Line 114"/>
          <p:cNvSpPr>
            <a:spLocks noChangeShapeType="1"/>
          </p:cNvSpPr>
          <p:nvPr userDrawn="1"/>
        </p:nvSpPr>
        <p:spPr bwMode="auto">
          <a:xfrm rot="10800000">
            <a:off x="2590800" y="2997200"/>
            <a:ext cx="4022725"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latin typeface="+mn-lt"/>
            </a:endParaRPr>
          </a:p>
        </p:txBody>
      </p:sp>
      <p:sp>
        <p:nvSpPr>
          <p:cNvPr id="8" name="Line 114"/>
          <p:cNvSpPr>
            <a:spLocks noChangeShapeType="1"/>
          </p:cNvSpPr>
          <p:nvPr userDrawn="1"/>
        </p:nvSpPr>
        <p:spPr bwMode="auto">
          <a:xfrm rot="10800000">
            <a:off x="533400" y="2946400"/>
            <a:ext cx="4297363"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latin typeface="+mn-lt"/>
            </a:endParaRPr>
          </a:p>
        </p:txBody>
      </p:sp>
      <p:pic>
        <p:nvPicPr>
          <p:cNvPr id="9" name="Picture 2" descr="Z:\Pictures\Graphics-Logos\PWR_SC.bmp"/>
          <p:cNvPicPr>
            <a:picLocks noChangeAspect="1" noChangeArrowheads="1"/>
          </p:cNvPicPr>
          <p:nvPr userDrawn="1"/>
        </p:nvPicPr>
        <p:blipFill>
          <a:blip r:embed="rId3" cstate="print"/>
          <a:srcRect/>
          <a:stretch>
            <a:fillRect/>
          </a:stretch>
        </p:blipFill>
        <p:spPr bwMode="auto">
          <a:xfrm>
            <a:off x="2971800" y="762000"/>
            <a:ext cx="3276600" cy="1947863"/>
          </a:xfrm>
          <a:prstGeom prst="rect">
            <a:avLst/>
          </a:prstGeom>
          <a:noFill/>
          <a:ln w="9525">
            <a:noFill/>
            <a:miter lim="800000"/>
            <a:headEnd/>
            <a:tailEnd/>
          </a:ln>
        </p:spPr>
      </p:pic>
      <p:sp>
        <p:nvSpPr>
          <p:cNvPr id="665602" name="Rectangle 2"/>
          <p:cNvSpPr>
            <a:spLocks noGrp="1" noChangeArrowheads="1"/>
          </p:cNvSpPr>
          <p:nvPr>
            <p:ph type="ctrTitle"/>
          </p:nvPr>
        </p:nvSpPr>
        <p:spPr>
          <a:xfrm>
            <a:off x="685800" y="3200400"/>
            <a:ext cx="7848600" cy="1371599"/>
          </a:xfrm>
        </p:spPr>
        <p:txBody>
          <a:bodyPr/>
          <a:lstStyle>
            <a:lvl1pPr algn="ctr">
              <a:defRPr>
                <a:solidFill>
                  <a:schemeClr val="tx1"/>
                </a:solidFill>
              </a:defRPr>
            </a:lvl1pPr>
          </a:lstStyle>
          <a:p>
            <a:r>
              <a:rPr lang="en-US"/>
              <a:t>Click to edit Master title style</a:t>
            </a:r>
          </a:p>
        </p:txBody>
      </p:sp>
      <p:sp>
        <p:nvSpPr>
          <p:cNvPr id="665603" name="Rectangle 3"/>
          <p:cNvSpPr>
            <a:spLocks noGrp="1" noChangeArrowheads="1"/>
          </p:cNvSpPr>
          <p:nvPr>
            <p:ph type="subTitle" idx="1"/>
          </p:nvPr>
        </p:nvSpPr>
        <p:spPr>
          <a:xfrm>
            <a:off x="1371600" y="4800600"/>
            <a:ext cx="6400800" cy="1295400"/>
          </a:xfrm>
        </p:spPr>
        <p:txBody>
          <a:bodyPr/>
          <a:lstStyle>
            <a:lvl1pPr marL="0" indent="0" algn="ctr">
              <a:buFontTx/>
              <a:buNone/>
              <a:defRPr/>
            </a:lvl1pPr>
          </a:lstStyle>
          <a:p>
            <a:r>
              <a:rPr lang="en-US" dirty="0"/>
              <a:t>Click to edit Master subtitle style</a:t>
            </a:r>
          </a:p>
        </p:txBody>
      </p:sp>
      <p:sp>
        <p:nvSpPr>
          <p:cNvPr id="10" name="Rectangle 4"/>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fontAlgn="auto">
              <a:spcBef>
                <a:spcPct val="0"/>
              </a:spcBef>
              <a:spcAft>
                <a:spcPts val="0"/>
              </a:spcAft>
              <a:buFontTx/>
              <a:buNone/>
              <a:defRPr sz="1400" b="0" dirty="0">
                <a:latin typeface="Arial" charset="0"/>
              </a:defRPr>
            </a:lvl1pPr>
          </a:lstStyle>
          <a:p>
            <a:pPr>
              <a:defRPr/>
            </a:pPr>
            <a:endParaRPr lang="en-US" dirty="0"/>
          </a:p>
        </p:txBody>
      </p:sp>
      <p:sp>
        <p:nvSpPr>
          <p:cNvPr id="11" name="Rectangle 5"/>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fontAlgn="auto">
              <a:spcBef>
                <a:spcPct val="0"/>
              </a:spcBef>
              <a:spcAft>
                <a:spcPts val="0"/>
              </a:spcAft>
              <a:buFontTx/>
              <a:buNone/>
              <a:defRPr sz="1400" b="0" dirty="0">
                <a:latin typeface="Arial" charset="0"/>
              </a:defRPr>
            </a:lvl1pPr>
          </a:lstStyle>
          <a:p>
            <a:pPr>
              <a:defRPr/>
            </a:pPr>
            <a:endParaRPr lang="en-US" dirty="0"/>
          </a:p>
        </p:txBody>
      </p:sp>
      <p:sp>
        <p:nvSpPr>
          <p:cNvPr id="12"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1AC87393-EB37-466F-80EB-DC7425861D4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lvl1pPr>
              <a:defRPr sz="4400" b="1" i="0">
                <a:ln>
                  <a:noFill/>
                </a:ln>
                <a:effectLst>
                  <a:outerShdw blurRad="190500" dist="88900" dir="2700000" algn="tl" rotWithShape="0">
                    <a:schemeClr val="tx1">
                      <a:alpha val="60000"/>
                    </a:schemeClr>
                  </a:outerShdw>
                </a:effectLst>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6600"/>
              </a:buClr>
              <a:defRPr/>
            </a:lvl1pPr>
            <a:lvl3pPr>
              <a:buClr>
                <a:srgbClr val="FF6600"/>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9"/>
          <p:cNvSpPr>
            <a:spLocks noGrp="1" noChangeArrowheads="1"/>
          </p:cNvSpPr>
          <p:nvPr>
            <p:ph type="sldNum" sz="quarter" idx="10"/>
          </p:nvPr>
        </p:nvSpPr>
        <p:spPr>
          <a:xfrm>
            <a:off x="22274" y="6400800"/>
            <a:ext cx="457200" cy="381000"/>
          </a:xfrm>
          <a:ln/>
        </p:spPr>
        <p:txBody>
          <a:bodyPr/>
          <a:lstStyle>
            <a:lvl1pPr>
              <a:defRPr baseline="0">
                <a:solidFill>
                  <a:schemeClr val="bg1"/>
                </a:solidFill>
              </a:defRPr>
            </a:lvl1pPr>
          </a:lstStyle>
          <a:p>
            <a:pPr>
              <a:defRPr/>
            </a:pPr>
            <a:fld id="{2F1CCEA0-2124-4903-A15D-F3075057FC05}"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9"/>
          <p:cNvSpPr>
            <a:spLocks noGrp="1" noChangeArrowheads="1"/>
          </p:cNvSpPr>
          <p:nvPr>
            <p:ph type="sldNum" sz="quarter" idx="10"/>
          </p:nvPr>
        </p:nvSpPr>
        <p:spPr>
          <a:ln/>
        </p:spPr>
        <p:txBody>
          <a:bodyPr/>
          <a:lstStyle>
            <a:lvl1pPr>
              <a:defRPr/>
            </a:lvl1pPr>
          </a:lstStyle>
          <a:p>
            <a:pPr>
              <a:defRPr/>
            </a:pPr>
            <a:fld id="{BA6DD5C4-A2B8-4D50-8936-9DE00620857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14400"/>
            <a:ext cx="40386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40386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9"/>
          <p:cNvSpPr>
            <a:spLocks noGrp="1" noChangeArrowheads="1"/>
          </p:cNvSpPr>
          <p:nvPr>
            <p:ph type="sldNum" sz="quarter" idx="10"/>
          </p:nvPr>
        </p:nvSpPr>
        <p:spPr>
          <a:ln/>
        </p:spPr>
        <p:txBody>
          <a:bodyPr/>
          <a:lstStyle>
            <a:lvl1pPr>
              <a:defRPr/>
            </a:lvl1pPr>
          </a:lstStyle>
          <a:p>
            <a:pPr>
              <a:defRPr/>
            </a:pPr>
            <a:fld id="{87A32A8F-3572-4DDC-A4B4-0CAD6368514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914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00200"/>
            <a:ext cx="4040188"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8200" y="914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00200"/>
            <a:ext cx="4041775"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9"/>
          <p:cNvSpPr>
            <a:spLocks noGrp="1" noChangeArrowheads="1"/>
          </p:cNvSpPr>
          <p:nvPr>
            <p:ph type="sldNum" sz="quarter" idx="10"/>
          </p:nvPr>
        </p:nvSpPr>
        <p:spPr>
          <a:ln/>
        </p:spPr>
        <p:txBody>
          <a:bodyPr/>
          <a:lstStyle>
            <a:lvl1pPr>
              <a:defRPr/>
            </a:lvl1pPr>
          </a:lstStyle>
          <a:p>
            <a:pPr>
              <a:defRPr/>
            </a:pPr>
            <a:fld id="{4238A728-87EE-47E9-9212-395A12B069FA}"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9"/>
          <p:cNvSpPr>
            <a:spLocks noGrp="1" noChangeArrowheads="1"/>
          </p:cNvSpPr>
          <p:nvPr>
            <p:ph type="sldNum" sz="quarter" idx="10"/>
          </p:nvPr>
        </p:nvSpPr>
        <p:spPr>
          <a:xfrm>
            <a:off x="14068" y="6400800"/>
            <a:ext cx="457200" cy="381000"/>
          </a:xfrm>
          <a:ln/>
        </p:spPr>
        <p:txBody>
          <a:bodyPr/>
          <a:lstStyle>
            <a:lvl1pPr>
              <a:defRPr baseline="0">
                <a:solidFill>
                  <a:schemeClr val="bg1"/>
                </a:solidFill>
              </a:defRPr>
            </a:lvl1pPr>
          </a:lstStyle>
          <a:p>
            <a:pPr>
              <a:defRPr/>
            </a:pPr>
            <a:fld id="{7394FC14-21EB-4773-B945-679F98F2186E}"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9"/>
          <p:cNvSpPr>
            <a:spLocks noGrp="1" noChangeArrowheads="1"/>
          </p:cNvSpPr>
          <p:nvPr>
            <p:ph type="sldNum" sz="quarter" idx="10"/>
          </p:nvPr>
        </p:nvSpPr>
        <p:spPr>
          <a:ln/>
        </p:spPr>
        <p:txBody>
          <a:bodyPr/>
          <a:lstStyle>
            <a:lvl1pPr>
              <a:defRPr/>
            </a:lvl1pPr>
          </a:lstStyle>
          <a:p>
            <a:pPr>
              <a:defRPr/>
            </a:pPr>
            <a:fld id="{1C2C0BFF-5A5F-474C-9BAA-6D29ACB00B6A}"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14400"/>
            <a:ext cx="4038600" cy="5211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914400"/>
            <a:ext cx="4038600" cy="2528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595688"/>
            <a:ext cx="4038600" cy="2530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9"/>
          <p:cNvSpPr>
            <a:spLocks noGrp="1" noChangeArrowheads="1"/>
          </p:cNvSpPr>
          <p:nvPr>
            <p:ph type="sldNum" sz="quarter" idx="10"/>
          </p:nvPr>
        </p:nvSpPr>
        <p:spPr>
          <a:ln/>
        </p:spPr>
        <p:txBody>
          <a:bodyPr/>
          <a:lstStyle>
            <a:lvl1pPr>
              <a:defRPr/>
            </a:lvl1pPr>
          </a:lstStyle>
          <a:p>
            <a:pPr>
              <a:defRPr/>
            </a:pPr>
            <a:fld id="{CC2BE7EA-2951-42F2-B5BB-17D68C50290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lvl1pPr>
              <a:defRPr sz="4400" b="1" i="0">
                <a:ln>
                  <a:noFill/>
                </a:ln>
                <a:effectLst>
                  <a:outerShdw blurRad="190500" dist="88900" dir="2700000" algn="tl" rotWithShape="0">
                    <a:schemeClr val="tx1">
                      <a:alpha val="60000"/>
                    </a:schemeClr>
                  </a:outerShdw>
                </a:effectLst>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6600"/>
              </a:buClr>
              <a:defRPr/>
            </a:lvl1pPr>
            <a:lvl3pPr>
              <a:buClr>
                <a:srgbClr val="FF6600"/>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9"/>
          <p:cNvSpPr>
            <a:spLocks noGrp="1" noChangeArrowheads="1"/>
          </p:cNvSpPr>
          <p:nvPr>
            <p:ph type="sldNum" sz="quarter" idx="10"/>
          </p:nvPr>
        </p:nvSpPr>
        <p:spPr>
          <a:ln/>
        </p:spPr>
        <p:txBody>
          <a:bodyPr/>
          <a:lstStyle>
            <a:lvl1pPr>
              <a:defRPr/>
            </a:lvl1pPr>
          </a:lstStyle>
          <a:p>
            <a:pPr>
              <a:defRPr/>
            </a:pPr>
            <a:fld id="{3B6430C1-8A30-4719-893B-28931564D5E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914400"/>
            <a:ext cx="4038600" cy="5211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914400"/>
            <a:ext cx="4038600" cy="5211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9"/>
          <p:cNvSpPr>
            <a:spLocks noGrp="1" noChangeArrowheads="1"/>
          </p:cNvSpPr>
          <p:nvPr>
            <p:ph type="sldNum" sz="quarter" idx="10"/>
          </p:nvPr>
        </p:nvSpPr>
        <p:spPr>
          <a:ln/>
        </p:spPr>
        <p:txBody>
          <a:bodyPr/>
          <a:lstStyle>
            <a:lvl1pPr>
              <a:defRPr/>
            </a:lvl1pPr>
          </a:lstStyle>
          <a:p>
            <a:pPr>
              <a:defRPr/>
            </a:pPr>
            <a:fld id="{C56D3231-7ADA-4EF1-8806-C82F68C9FF4E}"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14400"/>
            <a:ext cx="4038600" cy="5211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4038600" cy="5211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9"/>
          <p:cNvSpPr>
            <a:spLocks noGrp="1" noChangeArrowheads="1"/>
          </p:cNvSpPr>
          <p:nvPr>
            <p:ph type="sldNum" sz="quarter" idx="10"/>
          </p:nvPr>
        </p:nvSpPr>
        <p:spPr>
          <a:ln/>
        </p:spPr>
        <p:txBody>
          <a:bodyPr/>
          <a:lstStyle>
            <a:lvl1pPr>
              <a:defRPr/>
            </a:lvl1pPr>
          </a:lstStyle>
          <a:p>
            <a:pPr>
              <a:defRPr/>
            </a:pPr>
            <a:fld id="{8786673D-8714-4C79-86FA-B683BCAC630F}"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14400"/>
            <a:ext cx="8229600" cy="2528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595688"/>
            <a:ext cx="8229600" cy="2530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9"/>
          <p:cNvSpPr>
            <a:spLocks noGrp="1" noChangeArrowheads="1"/>
          </p:cNvSpPr>
          <p:nvPr>
            <p:ph type="sldNum" sz="quarter" idx="10"/>
          </p:nvPr>
        </p:nvSpPr>
        <p:spPr>
          <a:ln/>
        </p:spPr>
        <p:txBody>
          <a:bodyPr/>
          <a:lstStyle>
            <a:lvl1pPr>
              <a:defRPr/>
            </a:lvl1pPr>
          </a:lstStyle>
          <a:p>
            <a:pPr>
              <a:defRPr/>
            </a:pPr>
            <a:fld id="{9AE2EF96-DF97-4784-BE7F-6B9B31E98EB1}"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RailL2C"/>
          <p:cNvPicPr>
            <a:picLocks noChangeAspect="1" noChangeArrowheads="1"/>
          </p:cNvPicPr>
          <p:nvPr/>
        </p:nvPicPr>
        <p:blipFill>
          <a:blip r:embed="rId2" cstate="print"/>
          <a:srcRect/>
          <a:stretch>
            <a:fillRect/>
          </a:stretch>
        </p:blipFill>
        <p:spPr bwMode="auto">
          <a:xfrm>
            <a:off x="3200400" y="838200"/>
            <a:ext cx="2743200" cy="1766888"/>
          </a:xfrm>
          <a:prstGeom prst="rect">
            <a:avLst/>
          </a:prstGeom>
          <a:noFill/>
          <a:ln w="9525">
            <a:noFill/>
            <a:miter lim="800000"/>
            <a:headEnd/>
            <a:tailEnd/>
          </a:ln>
        </p:spPr>
      </p:pic>
      <p:sp>
        <p:nvSpPr>
          <p:cNvPr id="5" name="Line 111"/>
          <p:cNvSpPr>
            <a:spLocks noChangeShapeType="1"/>
          </p:cNvSpPr>
          <p:nvPr userDrawn="1"/>
        </p:nvSpPr>
        <p:spPr bwMode="auto">
          <a:xfrm rot="10800000" flipH="1">
            <a:off x="1828800" y="2971800"/>
            <a:ext cx="5486400" cy="0"/>
          </a:xfrm>
          <a:prstGeom prst="line">
            <a:avLst/>
          </a:prstGeom>
          <a:noFill/>
          <a:ln w="254000">
            <a:solidFill>
              <a:srgbClr val="6699CC"/>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latin typeface="+mn-lt"/>
            </a:endParaRPr>
          </a:p>
        </p:txBody>
      </p:sp>
      <p:sp>
        <p:nvSpPr>
          <p:cNvPr id="6" name="Line 114"/>
          <p:cNvSpPr>
            <a:spLocks noChangeShapeType="1"/>
          </p:cNvSpPr>
          <p:nvPr userDrawn="1"/>
        </p:nvSpPr>
        <p:spPr bwMode="auto">
          <a:xfrm rot="10800000">
            <a:off x="4572000" y="29591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latin typeface="+mn-lt"/>
            </a:endParaRPr>
          </a:p>
        </p:txBody>
      </p:sp>
      <p:sp>
        <p:nvSpPr>
          <p:cNvPr id="7" name="Line 114"/>
          <p:cNvSpPr>
            <a:spLocks noChangeShapeType="1"/>
          </p:cNvSpPr>
          <p:nvPr userDrawn="1"/>
        </p:nvSpPr>
        <p:spPr bwMode="auto">
          <a:xfrm rot="10800000">
            <a:off x="2590800" y="2997200"/>
            <a:ext cx="4022725"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latin typeface="+mn-lt"/>
            </a:endParaRPr>
          </a:p>
        </p:txBody>
      </p:sp>
      <p:sp>
        <p:nvSpPr>
          <p:cNvPr id="8" name="Line 114"/>
          <p:cNvSpPr>
            <a:spLocks noChangeShapeType="1"/>
          </p:cNvSpPr>
          <p:nvPr userDrawn="1"/>
        </p:nvSpPr>
        <p:spPr bwMode="auto">
          <a:xfrm rot="10800000">
            <a:off x="533400" y="2946400"/>
            <a:ext cx="4297363"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latin typeface="+mn-lt"/>
            </a:endParaRPr>
          </a:p>
        </p:txBody>
      </p:sp>
      <p:pic>
        <p:nvPicPr>
          <p:cNvPr id="9" name="Picture 2" descr="Z:\Pictures\Graphics-Logos\WTR_SC.bmp"/>
          <p:cNvPicPr>
            <a:picLocks noChangeAspect="1" noChangeArrowheads="1"/>
          </p:cNvPicPr>
          <p:nvPr userDrawn="1"/>
        </p:nvPicPr>
        <p:blipFill>
          <a:blip r:embed="rId3" cstate="print"/>
          <a:srcRect/>
          <a:stretch>
            <a:fillRect/>
          </a:stretch>
        </p:blipFill>
        <p:spPr bwMode="auto">
          <a:xfrm>
            <a:off x="2971800" y="762000"/>
            <a:ext cx="3151188" cy="1901825"/>
          </a:xfrm>
          <a:prstGeom prst="rect">
            <a:avLst/>
          </a:prstGeom>
          <a:noFill/>
          <a:ln w="9525">
            <a:noFill/>
            <a:miter lim="800000"/>
            <a:headEnd/>
            <a:tailEnd/>
          </a:ln>
        </p:spPr>
      </p:pic>
      <p:sp>
        <p:nvSpPr>
          <p:cNvPr id="665602" name="Rectangle 2"/>
          <p:cNvSpPr>
            <a:spLocks noGrp="1" noChangeArrowheads="1"/>
          </p:cNvSpPr>
          <p:nvPr>
            <p:ph type="ctrTitle"/>
          </p:nvPr>
        </p:nvSpPr>
        <p:spPr>
          <a:xfrm>
            <a:off x="685800" y="3200400"/>
            <a:ext cx="7848600" cy="1371599"/>
          </a:xfrm>
        </p:spPr>
        <p:txBody>
          <a:bodyPr/>
          <a:lstStyle>
            <a:lvl1pPr algn="ctr">
              <a:defRPr>
                <a:solidFill>
                  <a:schemeClr val="tx1"/>
                </a:solidFill>
              </a:defRPr>
            </a:lvl1pPr>
          </a:lstStyle>
          <a:p>
            <a:r>
              <a:rPr lang="en-US"/>
              <a:t>Click to edit Master title style</a:t>
            </a:r>
          </a:p>
        </p:txBody>
      </p:sp>
      <p:sp>
        <p:nvSpPr>
          <p:cNvPr id="665603" name="Rectangle 3"/>
          <p:cNvSpPr>
            <a:spLocks noGrp="1" noChangeArrowheads="1"/>
          </p:cNvSpPr>
          <p:nvPr>
            <p:ph type="subTitle" idx="1"/>
          </p:nvPr>
        </p:nvSpPr>
        <p:spPr>
          <a:xfrm>
            <a:off x="1371600" y="4800600"/>
            <a:ext cx="6400800" cy="1295400"/>
          </a:xfrm>
        </p:spPr>
        <p:txBody>
          <a:bodyPr/>
          <a:lstStyle>
            <a:lvl1pPr marL="0" indent="0" algn="ctr">
              <a:buFontTx/>
              <a:buNone/>
              <a:defRPr/>
            </a:lvl1pPr>
          </a:lstStyle>
          <a:p>
            <a:r>
              <a:rPr lang="en-US" dirty="0"/>
              <a:t>Click to edit Master subtitle style</a:t>
            </a:r>
          </a:p>
        </p:txBody>
      </p:sp>
      <p:sp>
        <p:nvSpPr>
          <p:cNvPr id="10" name="Rectangle 4"/>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fontAlgn="auto">
              <a:spcBef>
                <a:spcPct val="0"/>
              </a:spcBef>
              <a:spcAft>
                <a:spcPts val="0"/>
              </a:spcAft>
              <a:buFontTx/>
              <a:buNone/>
              <a:defRPr sz="1400" b="0" dirty="0">
                <a:latin typeface="Arial" charset="0"/>
              </a:defRPr>
            </a:lvl1pPr>
          </a:lstStyle>
          <a:p>
            <a:pPr>
              <a:defRPr/>
            </a:pPr>
            <a:endParaRPr lang="en-US" dirty="0"/>
          </a:p>
        </p:txBody>
      </p:sp>
      <p:sp>
        <p:nvSpPr>
          <p:cNvPr id="11" name="Rectangle 5"/>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fontAlgn="auto">
              <a:spcBef>
                <a:spcPct val="0"/>
              </a:spcBef>
              <a:spcAft>
                <a:spcPts val="0"/>
              </a:spcAft>
              <a:buFontTx/>
              <a:buNone/>
              <a:defRPr sz="1400" b="0" dirty="0">
                <a:latin typeface="Arial" charset="0"/>
              </a:defRPr>
            </a:lvl1pPr>
          </a:lstStyle>
          <a:p>
            <a:pPr>
              <a:defRPr/>
            </a:pPr>
            <a:endParaRPr lang="en-US" dirty="0"/>
          </a:p>
        </p:txBody>
      </p:sp>
      <p:sp>
        <p:nvSpPr>
          <p:cNvPr id="12"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80BC2746-1AE8-45E2-8940-C22C7F15AAB4}"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lvl1pPr>
              <a:defRPr sz="4400" b="1" i="0">
                <a:ln>
                  <a:noFill/>
                </a:ln>
                <a:effectLst>
                  <a:outerShdw blurRad="190500" dist="88900" dir="2700000" algn="tl" rotWithShape="0">
                    <a:schemeClr val="tx1">
                      <a:alpha val="60000"/>
                    </a:schemeClr>
                  </a:outerShdw>
                </a:effectLst>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9"/>
          <p:cNvSpPr>
            <a:spLocks noGrp="1" noChangeArrowheads="1"/>
          </p:cNvSpPr>
          <p:nvPr>
            <p:ph type="sldNum" sz="quarter" idx="10"/>
          </p:nvPr>
        </p:nvSpPr>
        <p:spPr>
          <a:ln/>
        </p:spPr>
        <p:txBody>
          <a:bodyPr/>
          <a:lstStyle>
            <a:lvl1pPr>
              <a:defRPr/>
            </a:lvl1pPr>
          </a:lstStyle>
          <a:p>
            <a:pPr>
              <a:defRPr/>
            </a:pPr>
            <a:fld id="{088AFCBD-6EC0-4625-B305-31246D46AADF}"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9"/>
          <p:cNvSpPr>
            <a:spLocks noGrp="1" noChangeArrowheads="1"/>
          </p:cNvSpPr>
          <p:nvPr>
            <p:ph type="sldNum" sz="quarter" idx="10"/>
          </p:nvPr>
        </p:nvSpPr>
        <p:spPr>
          <a:ln/>
        </p:spPr>
        <p:txBody>
          <a:bodyPr/>
          <a:lstStyle>
            <a:lvl1pPr>
              <a:defRPr/>
            </a:lvl1pPr>
          </a:lstStyle>
          <a:p>
            <a:pPr>
              <a:defRPr/>
            </a:pPr>
            <a:fld id="{1E31D47B-D57A-4EBE-899E-358933E2F0B7}"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14400"/>
            <a:ext cx="40386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40386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9"/>
          <p:cNvSpPr>
            <a:spLocks noGrp="1" noChangeArrowheads="1"/>
          </p:cNvSpPr>
          <p:nvPr>
            <p:ph type="sldNum" sz="quarter" idx="10"/>
          </p:nvPr>
        </p:nvSpPr>
        <p:spPr>
          <a:ln/>
        </p:spPr>
        <p:txBody>
          <a:bodyPr/>
          <a:lstStyle>
            <a:lvl1pPr>
              <a:defRPr/>
            </a:lvl1pPr>
          </a:lstStyle>
          <a:p>
            <a:pPr>
              <a:defRPr/>
            </a:pPr>
            <a:fld id="{BB859D85-F062-405B-B025-3056E0020858}"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914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00200"/>
            <a:ext cx="4040188"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8200" y="914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00200"/>
            <a:ext cx="4041775"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9"/>
          <p:cNvSpPr>
            <a:spLocks noGrp="1" noChangeArrowheads="1"/>
          </p:cNvSpPr>
          <p:nvPr>
            <p:ph type="sldNum" sz="quarter" idx="10"/>
          </p:nvPr>
        </p:nvSpPr>
        <p:spPr>
          <a:ln/>
        </p:spPr>
        <p:txBody>
          <a:bodyPr/>
          <a:lstStyle>
            <a:lvl1pPr>
              <a:defRPr/>
            </a:lvl1pPr>
          </a:lstStyle>
          <a:p>
            <a:pPr>
              <a:defRPr/>
            </a:pPr>
            <a:fld id="{E5B4CC14-AA0E-43A0-B99C-429C2384885B}"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9"/>
          <p:cNvSpPr>
            <a:spLocks noGrp="1" noChangeArrowheads="1"/>
          </p:cNvSpPr>
          <p:nvPr>
            <p:ph type="sldNum" sz="quarter" idx="10"/>
          </p:nvPr>
        </p:nvSpPr>
        <p:spPr>
          <a:ln/>
        </p:spPr>
        <p:txBody>
          <a:bodyPr/>
          <a:lstStyle>
            <a:lvl1pPr>
              <a:defRPr/>
            </a:lvl1pPr>
          </a:lstStyle>
          <a:p>
            <a:pPr>
              <a:defRPr/>
            </a:pPr>
            <a:fld id="{CE55D2E2-BC9A-4C63-B010-453F95C1C19D}"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9"/>
          <p:cNvSpPr>
            <a:spLocks noGrp="1" noChangeArrowheads="1"/>
          </p:cNvSpPr>
          <p:nvPr>
            <p:ph type="sldNum" sz="quarter" idx="10"/>
          </p:nvPr>
        </p:nvSpPr>
        <p:spPr>
          <a:ln/>
        </p:spPr>
        <p:txBody>
          <a:bodyPr/>
          <a:lstStyle>
            <a:lvl1pPr>
              <a:defRPr/>
            </a:lvl1pPr>
          </a:lstStyle>
          <a:p>
            <a:pPr>
              <a:defRPr/>
            </a:pPr>
            <a:fld id="{2556B033-E8A8-4DAE-9C9C-47DD5681387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9"/>
          <p:cNvSpPr>
            <a:spLocks noGrp="1" noChangeArrowheads="1"/>
          </p:cNvSpPr>
          <p:nvPr>
            <p:ph type="sldNum" sz="quarter" idx="10"/>
          </p:nvPr>
        </p:nvSpPr>
        <p:spPr>
          <a:ln/>
        </p:spPr>
        <p:txBody>
          <a:bodyPr/>
          <a:lstStyle>
            <a:lvl1pPr>
              <a:defRPr/>
            </a:lvl1pPr>
          </a:lstStyle>
          <a:p>
            <a:pPr>
              <a:defRPr/>
            </a:pPr>
            <a:fld id="{AFBB2616-84FB-4AA0-8498-98CA0554A4A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14400"/>
            <a:ext cx="4038600" cy="5211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914400"/>
            <a:ext cx="4038600" cy="2528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595688"/>
            <a:ext cx="4038600" cy="2530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9"/>
          <p:cNvSpPr>
            <a:spLocks noGrp="1" noChangeArrowheads="1"/>
          </p:cNvSpPr>
          <p:nvPr>
            <p:ph type="sldNum" sz="quarter" idx="10"/>
          </p:nvPr>
        </p:nvSpPr>
        <p:spPr>
          <a:ln/>
        </p:spPr>
        <p:txBody>
          <a:bodyPr/>
          <a:lstStyle>
            <a:lvl1pPr>
              <a:defRPr/>
            </a:lvl1pPr>
          </a:lstStyle>
          <a:p>
            <a:pPr>
              <a:defRPr/>
            </a:pPr>
            <a:fld id="{50FE3982-A628-4F7C-ADF0-A05AAEF75FA2}"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914400"/>
            <a:ext cx="4038600" cy="5211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914400"/>
            <a:ext cx="4038600" cy="5211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9"/>
          <p:cNvSpPr>
            <a:spLocks noGrp="1" noChangeArrowheads="1"/>
          </p:cNvSpPr>
          <p:nvPr>
            <p:ph type="sldNum" sz="quarter" idx="10"/>
          </p:nvPr>
        </p:nvSpPr>
        <p:spPr>
          <a:ln/>
        </p:spPr>
        <p:txBody>
          <a:bodyPr/>
          <a:lstStyle>
            <a:lvl1pPr>
              <a:defRPr/>
            </a:lvl1pPr>
          </a:lstStyle>
          <a:p>
            <a:pPr>
              <a:defRPr/>
            </a:pPr>
            <a:fld id="{5232FA30-8FF1-4635-9EA6-5B52DA5186C7}"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14400"/>
            <a:ext cx="4038600" cy="5211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4038600" cy="5211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9"/>
          <p:cNvSpPr>
            <a:spLocks noGrp="1" noChangeArrowheads="1"/>
          </p:cNvSpPr>
          <p:nvPr>
            <p:ph type="sldNum" sz="quarter" idx="10"/>
          </p:nvPr>
        </p:nvSpPr>
        <p:spPr>
          <a:ln/>
        </p:spPr>
        <p:txBody>
          <a:bodyPr/>
          <a:lstStyle>
            <a:lvl1pPr>
              <a:defRPr/>
            </a:lvl1pPr>
          </a:lstStyle>
          <a:p>
            <a:pPr>
              <a:defRPr/>
            </a:pPr>
            <a:fld id="{948413A8-3939-4619-B75B-D1372E683CAC}"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14400"/>
            <a:ext cx="8229600" cy="2528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595688"/>
            <a:ext cx="8229600" cy="2530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9"/>
          <p:cNvSpPr>
            <a:spLocks noGrp="1" noChangeArrowheads="1"/>
          </p:cNvSpPr>
          <p:nvPr>
            <p:ph type="sldNum" sz="quarter" idx="10"/>
          </p:nvPr>
        </p:nvSpPr>
        <p:spPr>
          <a:ln/>
        </p:spPr>
        <p:txBody>
          <a:bodyPr/>
          <a:lstStyle>
            <a:lvl1pPr>
              <a:defRPr/>
            </a:lvl1pPr>
          </a:lstStyle>
          <a:p>
            <a:pPr>
              <a:defRPr/>
            </a:pPr>
            <a:fld id="{04B54D78-AD11-4250-8DE5-D95B86FFB392}"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RailL2C"/>
          <p:cNvPicPr>
            <a:picLocks noChangeAspect="1" noChangeArrowheads="1"/>
          </p:cNvPicPr>
          <p:nvPr/>
        </p:nvPicPr>
        <p:blipFill>
          <a:blip r:embed="rId2" cstate="print"/>
          <a:srcRect/>
          <a:stretch>
            <a:fillRect/>
          </a:stretch>
        </p:blipFill>
        <p:spPr bwMode="auto">
          <a:xfrm>
            <a:off x="3200400" y="838200"/>
            <a:ext cx="2743200" cy="1766888"/>
          </a:xfrm>
          <a:prstGeom prst="rect">
            <a:avLst/>
          </a:prstGeom>
          <a:noFill/>
          <a:ln w="9525">
            <a:noFill/>
            <a:miter lim="800000"/>
            <a:headEnd/>
            <a:tailEnd/>
          </a:ln>
        </p:spPr>
      </p:pic>
      <p:sp>
        <p:nvSpPr>
          <p:cNvPr id="5" name="Line 111"/>
          <p:cNvSpPr>
            <a:spLocks noChangeShapeType="1"/>
          </p:cNvSpPr>
          <p:nvPr userDrawn="1"/>
        </p:nvSpPr>
        <p:spPr bwMode="auto">
          <a:xfrm rot="10800000" flipH="1">
            <a:off x="1828800" y="2971800"/>
            <a:ext cx="5486400" cy="0"/>
          </a:xfrm>
          <a:prstGeom prst="line">
            <a:avLst/>
          </a:prstGeom>
          <a:noFill/>
          <a:ln w="254000">
            <a:solidFill>
              <a:srgbClr val="D82E39"/>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latin typeface="+mn-lt"/>
            </a:endParaRPr>
          </a:p>
        </p:txBody>
      </p:sp>
      <p:sp>
        <p:nvSpPr>
          <p:cNvPr id="6" name="Line 114"/>
          <p:cNvSpPr>
            <a:spLocks noChangeShapeType="1"/>
          </p:cNvSpPr>
          <p:nvPr userDrawn="1"/>
        </p:nvSpPr>
        <p:spPr bwMode="auto">
          <a:xfrm rot="10800000">
            <a:off x="4572000" y="29591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latin typeface="+mn-lt"/>
            </a:endParaRPr>
          </a:p>
        </p:txBody>
      </p:sp>
      <p:sp>
        <p:nvSpPr>
          <p:cNvPr id="7" name="Line 114"/>
          <p:cNvSpPr>
            <a:spLocks noChangeShapeType="1"/>
          </p:cNvSpPr>
          <p:nvPr userDrawn="1"/>
        </p:nvSpPr>
        <p:spPr bwMode="auto">
          <a:xfrm rot="10800000">
            <a:off x="2590800" y="2997200"/>
            <a:ext cx="4022725"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latin typeface="+mn-lt"/>
            </a:endParaRPr>
          </a:p>
        </p:txBody>
      </p:sp>
      <p:sp>
        <p:nvSpPr>
          <p:cNvPr id="8" name="Line 114"/>
          <p:cNvSpPr>
            <a:spLocks noChangeShapeType="1"/>
          </p:cNvSpPr>
          <p:nvPr userDrawn="1"/>
        </p:nvSpPr>
        <p:spPr bwMode="auto">
          <a:xfrm rot="10800000">
            <a:off x="533400" y="2946400"/>
            <a:ext cx="4297363"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latin typeface="+mn-lt"/>
            </a:endParaRPr>
          </a:p>
        </p:txBody>
      </p:sp>
      <p:sp>
        <p:nvSpPr>
          <p:cNvPr id="665602" name="Rectangle 2"/>
          <p:cNvSpPr>
            <a:spLocks noGrp="1" noChangeArrowheads="1"/>
          </p:cNvSpPr>
          <p:nvPr>
            <p:ph type="ctrTitle"/>
          </p:nvPr>
        </p:nvSpPr>
        <p:spPr>
          <a:xfrm>
            <a:off x="685800" y="3200400"/>
            <a:ext cx="7848600" cy="1371599"/>
          </a:xfrm>
        </p:spPr>
        <p:txBody>
          <a:bodyPr/>
          <a:lstStyle>
            <a:lvl1pPr algn="ctr">
              <a:defRPr>
                <a:solidFill>
                  <a:schemeClr val="tx1"/>
                </a:solidFill>
              </a:defRPr>
            </a:lvl1pPr>
          </a:lstStyle>
          <a:p>
            <a:r>
              <a:rPr lang="en-US"/>
              <a:t>Click to edit Master title style</a:t>
            </a:r>
          </a:p>
        </p:txBody>
      </p:sp>
      <p:sp>
        <p:nvSpPr>
          <p:cNvPr id="665603" name="Rectangle 3"/>
          <p:cNvSpPr>
            <a:spLocks noGrp="1" noChangeArrowheads="1"/>
          </p:cNvSpPr>
          <p:nvPr>
            <p:ph type="subTitle" idx="1"/>
          </p:nvPr>
        </p:nvSpPr>
        <p:spPr>
          <a:xfrm>
            <a:off x="1371600" y="4800600"/>
            <a:ext cx="6400800" cy="1295400"/>
          </a:xfrm>
        </p:spPr>
        <p:txBody>
          <a:bodyPr/>
          <a:lstStyle>
            <a:lvl1pPr marL="0" indent="0" algn="ctr">
              <a:buFontTx/>
              <a:buNone/>
              <a:defRPr/>
            </a:lvl1pPr>
          </a:lstStyle>
          <a:p>
            <a:r>
              <a:rPr lang="en-US" dirty="0"/>
              <a:t>Click to edit Master subtitle style</a:t>
            </a:r>
          </a:p>
        </p:txBody>
      </p:sp>
      <p:sp>
        <p:nvSpPr>
          <p:cNvPr id="9" name="Rectangle 4"/>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fontAlgn="auto">
              <a:spcBef>
                <a:spcPct val="0"/>
              </a:spcBef>
              <a:spcAft>
                <a:spcPts val="0"/>
              </a:spcAft>
              <a:buFontTx/>
              <a:buNone/>
              <a:defRPr sz="1400" b="0" dirty="0">
                <a:latin typeface="Arial" charset="0"/>
              </a:defRPr>
            </a:lvl1pPr>
          </a:lstStyle>
          <a:p>
            <a:pPr>
              <a:defRPr/>
            </a:pPr>
            <a:endParaRPr lang="en-US" dirty="0"/>
          </a:p>
        </p:txBody>
      </p:sp>
      <p:sp>
        <p:nvSpPr>
          <p:cNvPr id="10" name="Rectangle 5"/>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fontAlgn="auto">
              <a:spcBef>
                <a:spcPct val="0"/>
              </a:spcBef>
              <a:spcAft>
                <a:spcPts val="0"/>
              </a:spcAft>
              <a:buFontTx/>
              <a:buNone/>
              <a:defRPr sz="1400" b="0" dirty="0">
                <a:latin typeface="Arial" charset="0"/>
              </a:defRPr>
            </a:lvl1pPr>
          </a:lstStyle>
          <a:p>
            <a:pPr>
              <a:defRPr/>
            </a:pPr>
            <a:endParaRPr lang="en-US" dirty="0"/>
          </a:p>
        </p:txBody>
      </p:sp>
      <p:sp>
        <p:nvSpPr>
          <p:cNvPr id="11"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57CF2A91-D23E-400A-950B-0773AE837BF9}"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lvl1pPr>
              <a:defRPr sz="4400" b="1" i="0">
                <a:ln>
                  <a:noFill/>
                </a:ln>
                <a:effectLst>
                  <a:outerShdw blurRad="190500" dist="88900" dir="2700000" algn="tl" rotWithShape="0">
                    <a:schemeClr val="tx1">
                      <a:alpha val="60000"/>
                    </a:schemeClr>
                  </a:outerShdw>
                </a:effectLst>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9"/>
          <p:cNvSpPr>
            <a:spLocks noGrp="1" noChangeArrowheads="1"/>
          </p:cNvSpPr>
          <p:nvPr>
            <p:ph type="sldNum" sz="quarter" idx="10"/>
          </p:nvPr>
        </p:nvSpPr>
        <p:spPr>
          <a:ln/>
        </p:spPr>
        <p:txBody>
          <a:bodyPr/>
          <a:lstStyle>
            <a:lvl1pPr>
              <a:defRPr/>
            </a:lvl1pPr>
          </a:lstStyle>
          <a:p>
            <a:pPr>
              <a:defRPr/>
            </a:pPr>
            <a:fld id="{EBE448D2-E99B-40D6-8649-FAD4CEAE59F7}"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9"/>
          <p:cNvSpPr>
            <a:spLocks noGrp="1" noChangeArrowheads="1"/>
          </p:cNvSpPr>
          <p:nvPr>
            <p:ph type="sldNum" sz="quarter" idx="10"/>
          </p:nvPr>
        </p:nvSpPr>
        <p:spPr>
          <a:ln/>
        </p:spPr>
        <p:txBody>
          <a:bodyPr/>
          <a:lstStyle>
            <a:lvl1pPr>
              <a:defRPr/>
            </a:lvl1pPr>
          </a:lstStyle>
          <a:p>
            <a:pPr>
              <a:defRPr/>
            </a:pPr>
            <a:fld id="{DB2319F4-8B2E-4759-A17F-F2ACE9D2B3C3}"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14400"/>
            <a:ext cx="40386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40386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9"/>
          <p:cNvSpPr>
            <a:spLocks noGrp="1" noChangeArrowheads="1"/>
          </p:cNvSpPr>
          <p:nvPr>
            <p:ph type="sldNum" sz="quarter" idx="10"/>
          </p:nvPr>
        </p:nvSpPr>
        <p:spPr>
          <a:ln/>
        </p:spPr>
        <p:txBody>
          <a:bodyPr/>
          <a:lstStyle>
            <a:lvl1pPr>
              <a:defRPr/>
            </a:lvl1pPr>
          </a:lstStyle>
          <a:p>
            <a:pPr>
              <a:defRPr/>
            </a:pPr>
            <a:fld id="{73CE21D6-F5F3-4F0C-B276-8BA62162BBDC}"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914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00200"/>
            <a:ext cx="4040188"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8200" y="914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00200"/>
            <a:ext cx="4041775"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9"/>
          <p:cNvSpPr>
            <a:spLocks noGrp="1" noChangeArrowheads="1"/>
          </p:cNvSpPr>
          <p:nvPr>
            <p:ph type="sldNum" sz="quarter" idx="10"/>
          </p:nvPr>
        </p:nvSpPr>
        <p:spPr>
          <a:ln/>
        </p:spPr>
        <p:txBody>
          <a:bodyPr/>
          <a:lstStyle>
            <a:lvl1pPr>
              <a:defRPr/>
            </a:lvl1pPr>
          </a:lstStyle>
          <a:p>
            <a:pPr>
              <a:defRPr/>
            </a:pPr>
            <a:fld id="{000DC32F-761B-485B-8905-D408811B2CEB}"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9"/>
          <p:cNvSpPr>
            <a:spLocks noGrp="1" noChangeArrowheads="1"/>
          </p:cNvSpPr>
          <p:nvPr>
            <p:ph type="sldNum" sz="quarter" idx="10"/>
          </p:nvPr>
        </p:nvSpPr>
        <p:spPr>
          <a:ln/>
        </p:spPr>
        <p:txBody>
          <a:bodyPr/>
          <a:lstStyle>
            <a:lvl1pPr>
              <a:defRPr/>
            </a:lvl1pPr>
          </a:lstStyle>
          <a:p>
            <a:pPr>
              <a:defRPr/>
            </a:pPr>
            <a:fld id="{45FC07CD-F159-4C74-93C8-2E9D6200C58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14400"/>
            <a:ext cx="40386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40386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9"/>
          <p:cNvSpPr>
            <a:spLocks noGrp="1" noChangeArrowheads="1"/>
          </p:cNvSpPr>
          <p:nvPr>
            <p:ph type="sldNum" sz="quarter" idx="10"/>
          </p:nvPr>
        </p:nvSpPr>
        <p:spPr>
          <a:ln/>
        </p:spPr>
        <p:txBody>
          <a:bodyPr/>
          <a:lstStyle>
            <a:lvl1pPr>
              <a:defRPr/>
            </a:lvl1pPr>
          </a:lstStyle>
          <a:p>
            <a:pPr>
              <a:defRPr/>
            </a:pPr>
            <a:fld id="{F0B3265E-AD5A-4C89-BB8D-BD36B986517F}"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9"/>
          <p:cNvSpPr>
            <a:spLocks noGrp="1" noChangeArrowheads="1"/>
          </p:cNvSpPr>
          <p:nvPr>
            <p:ph type="sldNum" sz="quarter" idx="10"/>
          </p:nvPr>
        </p:nvSpPr>
        <p:spPr>
          <a:ln/>
        </p:spPr>
        <p:txBody>
          <a:bodyPr/>
          <a:lstStyle>
            <a:lvl1pPr>
              <a:defRPr/>
            </a:lvl1pPr>
          </a:lstStyle>
          <a:p>
            <a:pPr>
              <a:defRPr/>
            </a:pPr>
            <a:fld id="{40E325DA-16C0-4779-92C1-667BC78BC816}"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14400"/>
            <a:ext cx="4038600" cy="5211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914400"/>
            <a:ext cx="4038600" cy="2528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595688"/>
            <a:ext cx="4038600" cy="2530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9"/>
          <p:cNvSpPr>
            <a:spLocks noGrp="1" noChangeArrowheads="1"/>
          </p:cNvSpPr>
          <p:nvPr>
            <p:ph type="sldNum" sz="quarter" idx="10"/>
          </p:nvPr>
        </p:nvSpPr>
        <p:spPr>
          <a:ln/>
        </p:spPr>
        <p:txBody>
          <a:bodyPr/>
          <a:lstStyle>
            <a:lvl1pPr>
              <a:defRPr/>
            </a:lvl1pPr>
          </a:lstStyle>
          <a:p>
            <a:pPr>
              <a:defRPr/>
            </a:pPr>
            <a:fld id="{C6C1B76B-5DC1-4E29-AB71-F85C227709CD}"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914400"/>
            <a:ext cx="4038600" cy="5211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914400"/>
            <a:ext cx="4038600" cy="5211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9"/>
          <p:cNvSpPr>
            <a:spLocks noGrp="1" noChangeArrowheads="1"/>
          </p:cNvSpPr>
          <p:nvPr>
            <p:ph type="sldNum" sz="quarter" idx="10"/>
          </p:nvPr>
        </p:nvSpPr>
        <p:spPr>
          <a:ln/>
        </p:spPr>
        <p:txBody>
          <a:bodyPr/>
          <a:lstStyle>
            <a:lvl1pPr>
              <a:defRPr/>
            </a:lvl1pPr>
          </a:lstStyle>
          <a:p>
            <a:pPr>
              <a:defRPr/>
            </a:pPr>
            <a:fld id="{9D7A16AE-4904-43E3-A313-F4A86ABCEF1C}"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14400"/>
            <a:ext cx="4038600" cy="5211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4038600" cy="5211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9"/>
          <p:cNvSpPr>
            <a:spLocks noGrp="1" noChangeArrowheads="1"/>
          </p:cNvSpPr>
          <p:nvPr>
            <p:ph type="sldNum" sz="quarter" idx="10"/>
          </p:nvPr>
        </p:nvSpPr>
        <p:spPr>
          <a:ln/>
        </p:spPr>
        <p:txBody>
          <a:bodyPr/>
          <a:lstStyle>
            <a:lvl1pPr>
              <a:defRPr/>
            </a:lvl1pPr>
          </a:lstStyle>
          <a:p>
            <a:pPr>
              <a:defRPr/>
            </a:pPr>
            <a:fld id="{D97AFF4B-2799-4B38-9B06-70D90E722AB8}"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14400"/>
            <a:ext cx="8229600" cy="2528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595688"/>
            <a:ext cx="8229600" cy="2530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9"/>
          <p:cNvSpPr>
            <a:spLocks noGrp="1" noChangeArrowheads="1"/>
          </p:cNvSpPr>
          <p:nvPr>
            <p:ph type="sldNum" sz="quarter" idx="10"/>
          </p:nvPr>
        </p:nvSpPr>
        <p:spPr>
          <a:ln/>
        </p:spPr>
        <p:txBody>
          <a:bodyPr/>
          <a:lstStyle>
            <a:lvl1pPr>
              <a:defRPr/>
            </a:lvl1pPr>
          </a:lstStyle>
          <a:p>
            <a:pPr>
              <a:defRPr/>
            </a:pPr>
            <a:fld id="{BF9A5733-C9EF-4017-A91D-59FCC100B22D}"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lvl1pPr>
              <a:defRPr sz="4400" b="1" i="0">
                <a:ln>
                  <a:noFill/>
                </a:ln>
                <a:effectLst>
                  <a:outerShdw blurRad="190500" dist="88900" dir="2700000" algn="tl" rotWithShape="0">
                    <a:schemeClr val="tx1">
                      <a:alpha val="60000"/>
                    </a:schemeClr>
                  </a:outerShdw>
                </a:effectLst>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6600"/>
              </a:buClr>
              <a:defRPr/>
            </a:lvl1pPr>
            <a:lvl3pPr>
              <a:buClr>
                <a:srgbClr val="FF6600"/>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9"/>
          <p:cNvSpPr>
            <a:spLocks noGrp="1" noChangeArrowheads="1"/>
          </p:cNvSpPr>
          <p:nvPr>
            <p:ph type="sldNum" sz="quarter" idx="10"/>
          </p:nvPr>
        </p:nvSpPr>
        <p:spPr>
          <a:ln/>
        </p:spPr>
        <p:txBody>
          <a:bodyPr/>
          <a:lstStyle>
            <a:lvl1pPr>
              <a:defRPr/>
            </a:lvl1pPr>
          </a:lstStyle>
          <a:p>
            <a:pPr>
              <a:defRPr/>
            </a:pPr>
            <a:fld id="{8048B2F6-6D0C-464E-91C5-05BDF5BE919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914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00200"/>
            <a:ext cx="4040188"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8200" y="914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00200"/>
            <a:ext cx="4041775"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9"/>
          <p:cNvSpPr>
            <a:spLocks noGrp="1" noChangeArrowheads="1"/>
          </p:cNvSpPr>
          <p:nvPr>
            <p:ph type="sldNum" sz="quarter" idx="10"/>
          </p:nvPr>
        </p:nvSpPr>
        <p:spPr>
          <a:ln/>
        </p:spPr>
        <p:txBody>
          <a:bodyPr/>
          <a:lstStyle>
            <a:lvl1pPr>
              <a:defRPr/>
            </a:lvl1pPr>
          </a:lstStyle>
          <a:p>
            <a:pPr>
              <a:defRPr/>
            </a:pPr>
            <a:fld id="{8CCC509D-F7F9-4B09-BD56-C3D7D0C0F08F}"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9"/>
          <p:cNvSpPr>
            <a:spLocks noGrp="1" noChangeArrowheads="1"/>
          </p:cNvSpPr>
          <p:nvPr>
            <p:ph type="sldNum" sz="quarter" idx="10"/>
          </p:nvPr>
        </p:nvSpPr>
        <p:spPr>
          <a:ln/>
        </p:spPr>
        <p:txBody>
          <a:bodyPr/>
          <a:lstStyle>
            <a:lvl1pPr>
              <a:defRPr/>
            </a:lvl1pPr>
          </a:lstStyle>
          <a:p>
            <a:pPr>
              <a:defRPr/>
            </a:pPr>
            <a:fld id="{A47D6009-175E-4D23-AAC6-E5DC45DC550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9"/>
          <p:cNvSpPr>
            <a:spLocks noGrp="1" noChangeArrowheads="1"/>
          </p:cNvSpPr>
          <p:nvPr>
            <p:ph type="sldNum" sz="quarter" idx="10"/>
          </p:nvPr>
        </p:nvSpPr>
        <p:spPr>
          <a:ln/>
        </p:spPr>
        <p:txBody>
          <a:bodyPr/>
          <a:lstStyle>
            <a:lvl1pPr>
              <a:defRPr/>
            </a:lvl1pPr>
          </a:lstStyle>
          <a:p>
            <a:pPr>
              <a:defRPr/>
            </a:pPr>
            <a:fld id="{577FE91E-AAAC-464F-9A7C-9DF13BB29FE7}"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14400"/>
            <a:ext cx="4038600" cy="5211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914400"/>
            <a:ext cx="4038600" cy="2528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595688"/>
            <a:ext cx="4038600" cy="2530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9"/>
          <p:cNvSpPr>
            <a:spLocks noGrp="1" noChangeArrowheads="1"/>
          </p:cNvSpPr>
          <p:nvPr>
            <p:ph type="sldNum" sz="quarter" idx="10"/>
          </p:nvPr>
        </p:nvSpPr>
        <p:spPr>
          <a:ln/>
        </p:spPr>
        <p:txBody>
          <a:bodyPr/>
          <a:lstStyle>
            <a:lvl1pPr>
              <a:defRPr/>
            </a:lvl1pPr>
          </a:lstStyle>
          <a:p>
            <a:pPr>
              <a:defRPr/>
            </a:pPr>
            <a:fld id="{B99F03EA-5A04-4E74-BFD0-9CF6543FAA70}"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914400"/>
            <a:ext cx="4038600" cy="5211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914400"/>
            <a:ext cx="4038600" cy="5211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9"/>
          <p:cNvSpPr>
            <a:spLocks noGrp="1" noChangeArrowheads="1"/>
          </p:cNvSpPr>
          <p:nvPr>
            <p:ph type="sldNum" sz="quarter" idx="10"/>
          </p:nvPr>
        </p:nvSpPr>
        <p:spPr>
          <a:ln/>
        </p:spPr>
        <p:txBody>
          <a:bodyPr/>
          <a:lstStyle>
            <a:lvl1pPr>
              <a:defRPr/>
            </a:lvl1pPr>
          </a:lstStyle>
          <a:p>
            <a:pPr>
              <a:defRPr/>
            </a:pPr>
            <a:fld id="{DF234DCE-750C-4BC5-A05B-EEF132066250}" type="slidenum">
              <a:rPr lang="en-US"/>
              <a:pPr>
                <a:defRPr/>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6.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8.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2.xml"/></Relationships>
</file>

<file path=ppt/slideMasters/_rels/slideMaster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3.xml"/></Relationships>
</file>

<file path=ppt/slideMasters/_rels/slideMaster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4.xml"/></Relationships>
</file>

<file path=ppt/slideMasters/_rels/slideMaster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5.xml"/></Relationships>
</file>

<file path=ppt/slideMasters/_rels/slideMaster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6.xml"/></Relationships>
</file>

<file path=ppt/slideMasters/_rels/slideMaster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7.xml"/></Relationships>
</file>

<file path=ppt/slideMasters/_rels/slideMaster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8.xml"/></Relationships>
</file>

<file path=ppt/slideMasters/_rels/slideMaster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9.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50.xml"/></Relationships>
</file>

<file path=ppt/slideMasters/_rels/slideMaster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53.xml"/><Relationship Id="rId1" Type="http://schemas.openxmlformats.org/officeDocument/2006/relationships/slideLayout" Target="../slideLayouts/slideLayout45.xml"/></Relationships>
</file>

<file path=ppt/slideMasters/_rels/slideMaster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5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latin typeface="Verdana" pitchFamily="34" charset="0"/>
            </a:endParaRPr>
          </a:p>
        </p:txBody>
      </p:sp>
      <p:sp>
        <p:nvSpPr>
          <p:cNvPr id="664651" name="Line 75"/>
          <p:cNvSpPr>
            <a:spLocks noChangeShapeType="1"/>
          </p:cNvSpPr>
          <p:nvPr/>
        </p:nvSpPr>
        <p:spPr bwMode="auto">
          <a:xfrm rot="10800000" flipH="1">
            <a:off x="1752600" y="703263"/>
            <a:ext cx="7315200" cy="0"/>
          </a:xfrm>
          <a:prstGeom prst="line">
            <a:avLst/>
          </a:prstGeom>
          <a:noFill/>
          <a:ln w="114300">
            <a:solidFill>
              <a:srgbClr val="669999"/>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latin typeface="Verdana" pitchFamily="34" charset="0"/>
            </a:endParaRPr>
          </a:p>
        </p:txBody>
      </p:sp>
      <p:sp>
        <p:nvSpPr>
          <p:cNvPr id="664687" name="Line 111"/>
          <p:cNvSpPr>
            <a:spLocks noChangeShapeType="1"/>
          </p:cNvSpPr>
          <p:nvPr/>
        </p:nvSpPr>
        <p:spPr bwMode="auto">
          <a:xfrm rot="10800000" flipH="1">
            <a:off x="0" y="6553200"/>
            <a:ext cx="5303838" cy="0"/>
          </a:xfrm>
          <a:prstGeom prst="line">
            <a:avLst/>
          </a:prstGeom>
          <a:noFill/>
          <a:ln w="254000">
            <a:solidFill>
              <a:srgbClr val="669999"/>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latin typeface="+mn-lt"/>
            </a:endParaRPr>
          </a:p>
        </p:txBody>
      </p:sp>
      <p:sp>
        <p:nvSpPr>
          <p:cNvPr id="1029"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latin typeface="Arial" charset="0"/>
              </a:defRPr>
            </a:lvl1pPr>
          </a:lstStyle>
          <a:p>
            <a:pPr>
              <a:defRPr/>
            </a:pPr>
            <a:fld id="{40ABA5BF-1EA8-4004-A0CF-244A69F4CB37}" type="slidenum">
              <a:rPr lang="en-US"/>
              <a:pPr>
                <a:defRPr/>
              </a:pPr>
              <a:t>‹#›</a:t>
            </a:fld>
            <a:endParaRPr lang="en-US" dirty="0"/>
          </a:p>
        </p:txBody>
      </p:sp>
      <p:sp>
        <p:nvSpPr>
          <p:cNvPr id="33" name="Line 114"/>
          <p:cNvSpPr>
            <a:spLocks noChangeShapeType="1"/>
          </p:cNvSpPr>
          <p:nvPr/>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latin typeface="+mn-lt"/>
            </a:endParaRPr>
          </a:p>
        </p:txBody>
      </p:sp>
      <p:sp>
        <p:nvSpPr>
          <p:cNvPr id="30" name="Line 114"/>
          <p:cNvSpPr>
            <a:spLocks noChangeShapeType="1"/>
          </p:cNvSpPr>
          <p:nvPr/>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latin typeface="+mn-lt"/>
            </a:endParaRPr>
          </a:p>
        </p:txBody>
      </p:sp>
      <p:sp>
        <p:nvSpPr>
          <p:cNvPr id="664690" name="Line 114"/>
          <p:cNvSpPr>
            <a:spLocks noChangeShapeType="1"/>
          </p:cNvSpPr>
          <p:nvPr/>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latin typeface="+mn-lt"/>
            </a:endParaRPr>
          </a:p>
        </p:txBody>
      </p:sp>
      <p:sp>
        <p:nvSpPr>
          <p:cNvPr id="32" name="Line 114"/>
          <p:cNvSpPr>
            <a:spLocks noChangeShapeType="1"/>
          </p:cNvSpPr>
          <p:nvPr/>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latin typeface="+mn-lt"/>
            </a:endParaRPr>
          </a:p>
        </p:txBody>
      </p:sp>
      <p:sp>
        <p:nvSpPr>
          <p:cNvPr id="31" name="Line 114"/>
          <p:cNvSpPr>
            <a:spLocks noChangeShapeType="1"/>
          </p:cNvSpPr>
          <p:nvPr/>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latin typeface="+mn-lt"/>
            </a:endParaRPr>
          </a:p>
        </p:txBody>
      </p:sp>
      <p:sp>
        <p:nvSpPr>
          <p:cNvPr id="664653" name="Line 77"/>
          <p:cNvSpPr>
            <a:spLocks noChangeShapeType="1"/>
          </p:cNvSpPr>
          <p:nvPr/>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pic>
        <p:nvPicPr>
          <p:cNvPr id="1038" name="Picture 4" descr="http://ws-new/UNet/PolDocs/LogoUseAndBranding/Documents/TPU1_LC.bmp"/>
          <p:cNvPicPr>
            <a:picLocks noChangeAspect="1" noChangeArrowheads="1"/>
          </p:cNvPicPr>
          <p:nvPr/>
        </p:nvPicPr>
        <p:blipFill>
          <a:blip r:embed="rId13" cstate="print"/>
          <a:srcRect/>
          <a:stretch>
            <a:fillRect/>
          </a:stretch>
        </p:blipFill>
        <p:spPr bwMode="auto">
          <a:xfrm>
            <a:off x="6248400" y="6243638"/>
            <a:ext cx="2028825" cy="5508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30" r:id="rId1"/>
    <p:sldLayoutId id="2147483878" r:id="rId2"/>
    <p:sldLayoutId id="2147483877" r:id="rId3"/>
    <p:sldLayoutId id="2147483876" r:id="rId4"/>
    <p:sldLayoutId id="2147483875" r:id="rId5"/>
    <p:sldLayoutId id="2147483874" r:id="rId6"/>
    <p:sldLayoutId id="2147483873" r:id="rId7"/>
    <p:sldLayoutId id="2147483872" r:id="rId8"/>
    <p:sldLayoutId id="2147483871" r:id="rId9"/>
    <p:sldLayoutId id="2147483870" r:id="rId10"/>
    <p:sldLayoutId id="2147483869" r:id="rId11"/>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66999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66999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userDrawn="1"/>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userDrawn="1"/>
        </p:nvSpPr>
        <p:spPr bwMode="auto">
          <a:xfrm rot="10800000" flipH="1">
            <a:off x="1752600" y="703263"/>
            <a:ext cx="7315200" cy="0"/>
          </a:xfrm>
          <a:prstGeom prst="line">
            <a:avLst/>
          </a:prstGeom>
          <a:noFill/>
          <a:ln w="114300">
            <a:solidFill>
              <a:srgbClr val="D82E39"/>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userDrawn="1"/>
        </p:nvSpPr>
        <p:spPr bwMode="auto">
          <a:xfrm rot="10800000" flipH="1">
            <a:off x="0" y="6553200"/>
            <a:ext cx="5303838" cy="0"/>
          </a:xfrm>
          <a:prstGeom prst="line">
            <a:avLst/>
          </a:prstGeom>
          <a:noFill/>
          <a:ln w="254000">
            <a:solidFill>
              <a:srgbClr val="D82E39"/>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55301"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67FE1703-7FE4-4048-93B8-3166F2348FC8}" type="slidenum">
              <a:rPr lang="en-US"/>
              <a:pPr>
                <a:defRPr/>
              </a:pPr>
              <a:t>‹#›</a:t>
            </a:fld>
            <a:endParaRPr lang="en-US" dirty="0"/>
          </a:p>
        </p:txBody>
      </p:sp>
      <p:pic>
        <p:nvPicPr>
          <p:cNvPr id="55303" name="Picture 67" descr="Rail_H_LC"/>
          <p:cNvPicPr>
            <a:picLocks noChangeAspect="1" noChangeArrowheads="1"/>
          </p:cNvPicPr>
          <p:nvPr userDrawn="1"/>
        </p:nvPicPr>
        <p:blipFill>
          <a:blip r:embed="rId2" cstate="print"/>
          <a:srcRect/>
          <a:stretch>
            <a:fillRect/>
          </a:stretch>
        </p:blipFill>
        <p:spPr bwMode="auto">
          <a:xfrm>
            <a:off x="5715000" y="6324600"/>
            <a:ext cx="3105150" cy="447675"/>
          </a:xfrm>
          <a:prstGeom prst="rect">
            <a:avLst/>
          </a:prstGeom>
          <a:noFill/>
          <a:ln w="9525">
            <a:noFill/>
            <a:miter lim="800000"/>
            <a:headEnd/>
            <a:tailEnd/>
          </a:ln>
        </p:spPr>
      </p:pic>
      <p:sp>
        <p:nvSpPr>
          <p:cNvPr id="33" name="Line 114"/>
          <p:cNvSpPr>
            <a:spLocks noChangeShapeType="1"/>
          </p:cNvSpPr>
          <p:nvPr userDrawn="1"/>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userDrawn="1"/>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userDrawn="1"/>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userDrawn="1"/>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userDrawn="1"/>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userDrawn="1"/>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userDrawn="1"/>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userDrawn="1"/>
        </p:nvSpPr>
        <p:spPr bwMode="auto">
          <a:xfrm rot="10800000" flipH="1">
            <a:off x="1752600" y="703263"/>
            <a:ext cx="7315200" cy="0"/>
          </a:xfrm>
          <a:prstGeom prst="line">
            <a:avLst/>
          </a:prstGeom>
          <a:noFill/>
          <a:ln w="114300">
            <a:solidFill>
              <a:srgbClr val="D82E39"/>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userDrawn="1"/>
        </p:nvSpPr>
        <p:spPr bwMode="auto">
          <a:xfrm rot="10800000" flipH="1">
            <a:off x="0" y="6553200"/>
            <a:ext cx="5303838" cy="0"/>
          </a:xfrm>
          <a:prstGeom prst="line">
            <a:avLst/>
          </a:prstGeom>
          <a:noFill/>
          <a:ln w="254000">
            <a:solidFill>
              <a:srgbClr val="D82E39"/>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56325"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88826793-20F3-4C43-8776-145ED0C02F75}" type="slidenum">
              <a:rPr lang="en-US"/>
              <a:pPr>
                <a:defRPr/>
              </a:pPr>
              <a:t>‹#›</a:t>
            </a:fld>
            <a:endParaRPr lang="en-US" dirty="0"/>
          </a:p>
        </p:txBody>
      </p:sp>
      <p:pic>
        <p:nvPicPr>
          <p:cNvPr id="56327" name="Picture 67" descr="Rail_H_LC"/>
          <p:cNvPicPr>
            <a:picLocks noChangeAspect="1" noChangeArrowheads="1"/>
          </p:cNvPicPr>
          <p:nvPr userDrawn="1"/>
        </p:nvPicPr>
        <p:blipFill>
          <a:blip r:embed="rId2" cstate="print"/>
          <a:srcRect/>
          <a:stretch>
            <a:fillRect/>
          </a:stretch>
        </p:blipFill>
        <p:spPr bwMode="auto">
          <a:xfrm>
            <a:off x="5715000" y="6324600"/>
            <a:ext cx="3105150" cy="447675"/>
          </a:xfrm>
          <a:prstGeom prst="rect">
            <a:avLst/>
          </a:prstGeom>
          <a:noFill/>
          <a:ln w="9525">
            <a:noFill/>
            <a:miter lim="800000"/>
            <a:headEnd/>
            <a:tailEnd/>
          </a:ln>
        </p:spPr>
      </p:pic>
      <p:sp>
        <p:nvSpPr>
          <p:cNvPr id="33" name="Line 114"/>
          <p:cNvSpPr>
            <a:spLocks noChangeShapeType="1"/>
          </p:cNvSpPr>
          <p:nvPr userDrawn="1"/>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userDrawn="1"/>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userDrawn="1"/>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userDrawn="1"/>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userDrawn="1"/>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userDrawn="1"/>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userDrawn="1"/>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userDrawn="1"/>
        </p:nvSpPr>
        <p:spPr bwMode="auto">
          <a:xfrm rot="10800000" flipH="1">
            <a:off x="1752600" y="703263"/>
            <a:ext cx="7315200" cy="0"/>
          </a:xfrm>
          <a:prstGeom prst="line">
            <a:avLst/>
          </a:prstGeom>
          <a:noFill/>
          <a:ln w="114300">
            <a:solidFill>
              <a:srgbClr val="D82E39"/>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userDrawn="1"/>
        </p:nvSpPr>
        <p:spPr bwMode="auto">
          <a:xfrm rot="10800000" flipH="1">
            <a:off x="0" y="6553200"/>
            <a:ext cx="5303838" cy="0"/>
          </a:xfrm>
          <a:prstGeom prst="line">
            <a:avLst/>
          </a:prstGeom>
          <a:noFill/>
          <a:ln w="254000">
            <a:solidFill>
              <a:srgbClr val="D82E39"/>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57349"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A895BB5D-5D7A-4A2D-A005-0D4607132C55}" type="slidenum">
              <a:rPr lang="en-US"/>
              <a:pPr>
                <a:defRPr/>
              </a:pPr>
              <a:t>‹#›</a:t>
            </a:fld>
            <a:endParaRPr lang="en-US" dirty="0"/>
          </a:p>
        </p:txBody>
      </p:sp>
      <p:pic>
        <p:nvPicPr>
          <p:cNvPr id="57351" name="Picture 67" descr="Rail_H_LC"/>
          <p:cNvPicPr>
            <a:picLocks noChangeAspect="1" noChangeArrowheads="1"/>
          </p:cNvPicPr>
          <p:nvPr userDrawn="1"/>
        </p:nvPicPr>
        <p:blipFill>
          <a:blip r:embed="rId2" cstate="print"/>
          <a:srcRect/>
          <a:stretch>
            <a:fillRect/>
          </a:stretch>
        </p:blipFill>
        <p:spPr bwMode="auto">
          <a:xfrm>
            <a:off x="5715000" y="6324600"/>
            <a:ext cx="3105150" cy="447675"/>
          </a:xfrm>
          <a:prstGeom prst="rect">
            <a:avLst/>
          </a:prstGeom>
          <a:noFill/>
          <a:ln w="9525">
            <a:noFill/>
            <a:miter lim="800000"/>
            <a:headEnd/>
            <a:tailEnd/>
          </a:ln>
        </p:spPr>
      </p:pic>
      <p:sp>
        <p:nvSpPr>
          <p:cNvPr id="33" name="Line 114"/>
          <p:cNvSpPr>
            <a:spLocks noChangeShapeType="1"/>
          </p:cNvSpPr>
          <p:nvPr userDrawn="1"/>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userDrawn="1"/>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userDrawn="1"/>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userDrawn="1"/>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userDrawn="1"/>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userDrawn="1"/>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userDrawn="1"/>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userDrawn="1"/>
        </p:nvSpPr>
        <p:spPr bwMode="auto">
          <a:xfrm rot="10800000" flipH="1">
            <a:off x="1752600" y="703263"/>
            <a:ext cx="7315200" cy="0"/>
          </a:xfrm>
          <a:prstGeom prst="line">
            <a:avLst/>
          </a:prstGeom>
          <a:noFill/>
          <a:ln w="114300">
            <a:solidFill>
              <a:srgbClr val="FF6600"/>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userDrawn="1"/>
        </p:nvSpPr>
        <p:spPr bwMode="auto">
          <a:xfrm rot="10800000" flipH="1">
            <a:off x="0" y="6553200"/>
            <a:ext cx="5303838" cy="0"/>
          </a:xfrm>
          <a:prstGeom prst="line">
            <a:avLst/>
          </a:prstGeom>
          <a:noFill/>
          <a:ln w="254000">
            <a:solidFill>
              <a:srgbClr val="FF6600"/>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58373"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1E0163CA-C4C5-4D58-9DC3-A72609764B45}" type="slidenum">
              <a:rPr lang="en-US"/>
              <a:pPr>
                <a:defRPr/>
              </a:pPr>
              <a:t>‹#›</a:t>
            </a:fld>
            <a:endParaRPr lang="en-US" dirty="0"/>
          </a:p>
        </p:txBody>
      </p:sp>
      <p:sp>
        <p:nvSpPr>
          <p:cNvPr id="33" name="Line 114"/>
          <p:cNvSpPr>
            <a:spLocks noChangeShapeType="1"/>
          </p:cNvSpPr>
          <p:nvPr userDrawn="1"/>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userDrawn="1"/>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userDrawn="1"/>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userDrawn="1"/>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userDrawn="1"/>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userDrawn="1"/>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pic>
        <p:nvPicPr>
          <p:cNvPr id="58382" name="Picture 2" descr="Z:\Pictures\Graphics-Logos\PWRH_SC.jpg"/>
          <p:cNvPicPr>
            <a:picLocks noChangeAspect="1" noChangeArrowheads="1"/>
          </p:cNvPicPr>
          <p:nvPr userDrawn="1"/>
        </p:nvPicPr>
        <p:blipFill>
          <a:blip r:embed="rId2" cstate="print"/>
          <a:srcRect/>
          <a:stretch>
            <a:fillRect/>
          </a:stretch>
        </p:blipFill>
        <p:spPr bwMode="auto">
          <a:xfrm>
            <a:off x="5497513" y="6324600"/>
            <a:ext cx="3441700" cy="46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userDrawn="1"/>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userDrawn="1"/>
        </p:nvSpPr>
        <p:spPr bwMode="auto">
          <a:xfrm rot="10800000" flipH="1">
            <a:off x="1752600" y="703263"/>
            <a:ext cx="7315200" cy="0"/>
          </a:xfrm>
          <a:prstGeom prst="line">
            <a:avLst/>
          </a:prstGeom>
          <a:noFill/>
          <a:ln w="114300">
            <a:solidFill>
              <a:srgbClr val="FF6600"/>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userDrawn="1"/>
        </p:nvSpPr>
        <p:spPr bwMode="auto">
          <a:xfrm rot="10800000" flipH="1">
            <a:off x="0" y="6553200"/>
            <a:ext cx="5303838" cy="0"/>
          </a:xfrm>
          <a:prstGeom prst="line">
            <a:avLst/>
          </a:prstGeom>
          <a:noFill/>
          <a:ln w="254000">
            <a:solidFill>
              <a:srgbClr val="FF6600"/>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59397"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4667E797-5D60-43E2-8A3D-4880269BBE01}" type="slidenum">
              <a:rPr lang="en-US"/>
              <a:pPr>
                <a:defRPr/>
              </a:pPr>
              <a:t>‹#›</a:t>
            </a:fld>
            <a:endParaRPr lang="en-US" dirty="0"/>
          </a:p>
        </p:txBody>
      </p:sp>
      <p:sp>
        <p:nvSpPr>
          <p:cNvPr id="33" name="Line 114"/>
          <p:cNvSpPr>
            <a:spLocks noChangeShapeType="1"/>
          </p:cNvSpPr>
          <p:nvPr userDrawn="1"/>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userDrawn="1"/>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userDrawn="1"/>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userDrawn="1"/>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userDrawn="1"/>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userDrawn="1"/>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pic>
        <p:nvPicPr>
          <p:cNvPr id="59406" name="Picture 2" descr="Z:\Pictures\Graphics-Logos\PWRH_SC.jpg"/>
          <p:cNvPicPr>
            <a:picLocks noChangeAspect="1" noChangeArrowheads="1"/>
          </p:cNvPicPr>
          <p:nvPr userDrawn="1"/>
        </p:nvPicPr>
        <p:blipFill>
          <a:blip r:embed="rId2" cstate="print"/>
          <a:srcRect/>
          <a:stretch>
            <a:fillRect/>
          </a:stretch>
        </p:blipFill>
        <p:spPr bwMode="auto">
          <a:xfrm>
            <a:off x="5497513" y="6324600"/>
            <a:ext cx="3441700" cy="46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userDrawn="1"/>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userDrawn="1"/>
        </p:nvSpPr>
        <p:spPr bwMode="auto">
          <a:xfrm rot="10800000" flipH="1">
            <a:off x="1752600" y="703263"/>
            <a:ext cx="7315200" cy="0"/>
          </a:xfrm>
          <a:prstGeom prst="line">
            <a:avLst/>
          </a:prstGeom>
          <a:noFill/>
          <a:ln w="114300">
            <a:solidFill>
              <a:srgbClr val="FF6600"/>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userDrawn="1"/>
        </p:nvSpPr>
        <p:spPr bwMode="auto">
          <a:xfrm rot="10800000" flipH="1">
            <a:off x="0" y="6553200"/>
            <a:ext cx="5303838" cy="0"/>
          </a:xfrm>
          <a:prstGeom prst="line">
            <a:avLst/>
          </a:prstGeom>
          <a:noFill/>
          <a:ln w="254000">
            <a:solidFill>
              <a:srgbClr val="FF6600"/>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0421"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A3A3E58A-51AE-4812-A06D-8107AFAFCCEC}" type="slidenum">
              <a:rPr lang="en-US"/>
              <a:pPr>
                <a:defRPr/>
              </a:pPr>
              <a:t>‹#›</a:t>
            </a:fld>
            <a:endParaRPr lang="en-US" dirty="0"/>
          </a:p>
        </p:txBody>
      </p:sp>
      <p:sp>
        <p:nvSpPr>
          <p:cNvPr id="33" name="Line 114"/>
          <p:cNvSpPr>
            <a:spLocks noChangeShapeType="1"/>
          </p:cNvSpPr>
          <p:nvPr userDrawn="1"/>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userDrawn="1"/>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userDrawn="1"/>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userDrawn="1"/>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userDrawn="1"/>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userDrawn="1"/>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pic>
        <p:nvPicPr>
          <p:cNvPr id="60430" name="Picture 2" descr="Z:\Pictures\Graphics-Logos\PWRH_SC.jpg"/>
          <p:cNvPicPr>
            <a:picLocks noChangeAspect="1" noChangeArrowheads="1"/>
          </p:cNvPicPr>
          <p:nvPr userDrawn="1"/>
        </p:nvPicPr>
        <p:blipFill>
          <a:blip r:embed="rId2" cstate="print"/>
          <a:srcRect/>
          <a:stretch>
            <a:fillRect/>
          </a:stretch>
        </p:blipFill>
        <p:spPr bwMode="auto">
          <a:xfrm>
            <a:off x="5497513" y="6324600"/>
            <a:ext cx="3441700" cy="46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userDrawn="1"/>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userDrawn="1"/>
        </p:nvSpPr>
        <p:spPr bwMode="auto">
          <a:xfrm rot="10800000" flipH="1">
            <a:off x="1752600" y="703263"/>
            <a:ext cx="7315200" cy="0"/>
          </a:xfrm>
          <a:prstGeom prst="line">
            <a:avLst/>
          </a:prstGeom>
          <a:noFill/>
          <a:ln w="114300">
            <a:solidFill>
              <a:srgbClr val="FF6600"/>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userDrawn="1"/>
        </p:nvSpPr>
        <p:spPr bwMode="auto">
          <a:xfrm rot="10800000" flipH="1">
            <a:off x="0" y="6553200"/>
            <a:ext cx="5303838" cy="0"/>
          </a:xfrm>
          <a:prstGeom prst="line">
            <a:avLst/>
          </a:prstGeom>
          <a:noFill/>
          <a:ln w="254000">
            <a:solidFill>
              <a:srgbClr val="FF6600"/>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1445"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68D85FF4-DA44-4B57-8CB3-0244843BB8A3}" type="slidenum">
              <a:rPr lang="en-US"/>
              <a:pPr>
                <a:defRPr/>
              </a:pPr>
              <a:t>‹#›</a:t>
            </a:fld>
            <a:endParaRPr lang="en-US" dirty="0"/>
          </a:p>
        </p:txBody>
      </p:sp>
      <p:sp>
        <p:nvSpPr>
          <p:cNvPr id="33" name="Line 114"/>
          <p:cNvSpPr>
            <a:spLocks noChangeShapeType="1"/>
          </p:cNvSpPr>
          <p:nvPr userDrawn="1"/>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userDrawn="1"/>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userDrawn="1"/>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userDrawn="1"/>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userDrawn="1"/>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userDrawn="1"/>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pic>
        <p:nvPicPr>
          <p:cNvPr id="61454" name="Picture 2" descr="Z:\Pictures\Graphics-Logos\PWRH_SC.jpg"/>
          <p:cNvPicPr>
            <a:picLocks noChangeAspect="1" noChangeArrowheads="1"/>
          </p:cNvPicPr>
          <p:nvPr userDrawn="1"/>
        </p:nvPicPr>
        <p:blipFill>
          <a:blip r:embed="rId2" cstate="print"/>
          <a:srcRect/>
          <a:stretch>
            <a:fillRect/>
          </a:stretch>
        </p:blipFill>
        <p:spPr bwMode="auto">
          <a:xfrm>
            <a:off x="5497513" y="6324600"/>
            <a:ext cx="3441700" cy="46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userDrawn="1"/>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userDrawn="1"/>
        </p:nvSpPr>
        <p:spPr bwMode="auto">
          <a:xfrm rot="10800000" flipH="1">
            <a:off x="1752600" y="703263"/>
            <a:ext cx="7315200" cy="0"/>
          </a:xfrm>
          <a:prstGeom prst="line">
            <a:avLst/>
          </a:prstGeom>
          <a:noFill/>
          <a:ln w="114300">
            <a:solidFill>
              <a:srgbClr val="FF6600"/>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userDrawn="1"/>
        </p:nvSpPr>
        <p:spPr bwMode="auto">
          <a:xfrm rot="10800000" flipH="1">
            <a:off x="0" y="6553200"/>
            <a:ext cx="5303838" cy="0"/>
          </a:xfrm>
          <a:prstGeom prst="line">
            <a:avLst/>
          </a:prstGeom>
          <a:noFill/>
          <a:ln w="254000">
            <a:solidFill>
              <a:srgbClr val="FF6600"/>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2469"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18A14E52-9C39-40E5-AE0F-8BFE909CD8D0}" type="slidenum">
              <a:rPr lang="en-US"/>
              <a:pPr>
                <a:defRPr/>
              </a:pPr>
              <a:t>‹#›</a:t>
            </a:fld>
            <a:endParaRPr lang="en-US" dirty="0"/>
          </a:p>
        </p:txBody>
      </p:sp>
      <p:sp>
        <p:nvSpPr>
          <p:cNvPr id="33" name="Line 114"/>
          <p:cNvSpPr>
            <a:spLocks noChangeShapeType="1"/>
          </p:cNvSpPr>
          <p:nvPr userDrawn="1"/>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userDrawn="1"/>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userDrawn="1"/>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userDrawn="1"/>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userDrawn="1"/>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userDrawn="1"/>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pic>
        <p:nvPicPr>
          <p:cNvPr id="62478" name="Picture 2" descr="Z:\Pictures\Graphics-Logos\PWRH_SC.jpg"/>
          <p:cNvPicPr>
            <a:picLocks noChangeAspect="1" noChangeArrowheads="1"/>
          </p:cNvPicPr>
          <p:nvPr userDrawn="1"/>
        </p:nvPicPr>
        <p:blipFill>
          <a:blip r:embed="rId2" cstate="print"/>
          <a:srcRect/>
          <a:stretch>
            <a:fillRect/>
          </a:stretch>
        </p:blipFill>
        <p:spPr bwMode="auto">
          <a:xfrm>
            <a:off x="5497513" y="6324600"/>
            <a:ext cx="3441700" cy="46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userDrawn="1"/>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userDrawn="1"/>
        </p:nvSpPr>
        <p:spPr bwMode="auto">
          <a:xfrm rot="10800000" flipH="1">
            <a:off x="1752600" y="703263"/>
            <a:ext cx="7315200" cy="0"/>
          </a:xfrm>
          <a:prstGeom prst="line">
            <a:avLst/>
          </a:prstGeom>
          <a:noFill/>
          <a:ln w="114300">
            <a:solidFill>
              <a:srgbClr val="FF6600"/>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userDrawn="1"/>
        </p:nvSpPr>
        <p:spPr bwMode="auto">
          <a:xfrm rot="10800000" flipH="1">
            <a:off x="0" y="6553200"/>
            <a:ext cx="5303838" cy="0"/>
          </a:xfrm>
          <a:prstGeom prst="line">
            <a:avLst/>
          </a:prstGeom>
          <a:noFill/>
          <a:ln w="254000">
            <a:solidFill>
              <a:srgbClr val="FF6600"/>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3493"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D8E70AC4-12D5-48B0-8860-D8EDE35E8E23}" type="slidenum">
              <a:rPr lang="en-US"/>
              <a:pPr>
                <a:defRPr/>
              </a:pPr>
              <a:t>‹#›</a:t>
            </a:fld>
            <a:endParaRPr lang="en-US" dirty="0"/>
          </a:p>
        </p:txBody>
      </p:sp>
      <p:sp>
        <p:nvSpPr>
          <p:cNvPr id="33" name="Line 114"/>
          <p:cNvSpPr>
            <a:spLocks noChangeShapeType="1"/>
          </p:cNvSpPr>
          <p:nvPr userDrawn="1"/>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userDrawn="1"/>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userDrawn="1"/>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userDrawn="1"/>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userDrawn="1"/>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userDrawn="1"/>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pic>
        <p:nvPicPr>
          <p:cNvPr id="63502" name="Picture 2" descr="Z:\Pictures\Graphics-Logos\PWRH_SC.jpg"/>
          <p:cNvPicPr>
            <a:picLocks noChangeAspect="1" noChangeArrowheads="1"/>
          </p:cNvPicPr>
          <p:nvPr userDrawn="1"/>
        </p:nvPicPr>
        <p:blipFill>
          <a:blip r:embed="rId2" cstate="print"/>
          <a:srcRect/>
          <a:stretch>
            <a:fillRect/>
          </a:stretch>
        </p:blipFill>
        <p:spPr bwMode="auto">
          <a:xfrm>
            <a:off x="5497513" y="6324600"/>
            <a:ext cx="3441700" cy="46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userDrawn="1"/>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userDrawn="1"/>
        </p:nvSpPr>
        <p:spPr bwMode="auto">
          <a:xfrm rot="10800000" flipH="1">
            <a:off x="1752600" y="703263"/>
            <a:ext cx="7315200" cy="0"/>
          </a:xfrm>
          <a:prstGeom prst="line">
            <a:avLst/>
          </a:prstGeom>
          <a:noFill/>
          <a:ln w="114300">
            <a:solidFill>
              <a:srgbClr val="FF6600"/>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userDrawn="1"/>
        </p:nvSpPr>
        <p:spPr bwMode="auto">
          <a:xfrm rot="10800000" flipH="1">
            <a:off x="0" y="6553200"/>
            <a:ext cx="5303838" cy="0"/>
          </a:xfrm>
          <a:prstGeom prst="line">
            <a:avLst/>
          </a:prstGeom>
          <a:noFill/>
          <a:ln w="254000">
            <a:solidFill>
              <a:srgbClr val="FF6600"/>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4517"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21CC272B-5453-4429-9E81-AAB8335316B7}" type="slidenum">
              <a:rPr lang="en-US"/>
              <a:pPr>
                <a:defRPr/>
              </a:pPr>
              <a:t>‹#›</a:t>
            </a:fld>
            <a:endParaRPr lang="en-US" dirty="0"/>
          </a:p>
        </p:txBody>
      </p:sp>
      <p:sp>
        <p:nvSpPr>
          <p:cNvPr id="33" name="Line 114"/>
          <p:cNvSpPr>
            <a:spLocks noChangeShapeType="1"/>
          </p:cNvSpPr>
          <p:nvPr userDrawn="1"/>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userDrawn="1"/>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userDrawn="1"/>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userDrawn="1"/>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userDrawn="1"/>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userDrawn="1"/>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pic>
        <p:nvPicPr>
          <p:cNvPr id="64526" name="Picture 2" descr="Z:\Pictures\Graphics-Logos\PWRH_SC.jpg"/>
          <p:cNvPicPr>
            <a:picLocks noChangeAspect="1" noChangeArrowheads="1"/>
          </p:cNvPicPr>
          <p:nvPr userDrawn="1"/>
        </p:nvPicPr>
        <p:blipFill>
          <a:blip r:embed="rId2" cstate="print"/>
          <a:srcRect/>
          <a:stretch>
            <a:fillRect/>
          </a:stretch>
        </p:blipFill>
        <p:spPr bwMode="auto">
          <a:xfrm>
            <a:off x="5497513" y="6324600"/>
            <a:ext cx="3441700" cy="46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latin typeface="Verdana" pitchFamily="34" charset="0"/>
            </a:endParaRPr>
          </a:p>
        </p:txBody>
      </p:sp>
      <p:sp>
        <p:nvSpPr>
          <p:cNvPr id="664651" name="Line 75"/>
          <p:cNvSpPr>
            <a:spLocks noChangeShapeType="1"/>
          </p:cNvSpPr>
          <p:nvPr/>
        </p:nvSpPr>
        <p:spPr bwMode="auto">
          <a:xfrm rot="10800000" flipH="1">
            <a:off x="1752600" y="703263"/>
            <a:ext cx="7315200" cy="0"/>
          </a:xfrm>
          <a:prstGeom prst="line">
            <a:avLst/>
          </a:prstGeom>
          <a:noFill/>
          <a:ln w="114300">
            <a:solidFill>
              <a:srgbClr val="FF6600"/>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latin typeface="Verdana" pitchFamily="34" charset="0"/>
            </a:endParaRPr>
          </a:p>
        </p:txBody>
      </p:sp>
      <p:sp>
        <p:nvSpPr>
          <p:cNvPr id="664687" name="Line 111"/>
          <p:cNvSpPr>
            <a:spLocks noChangeShapeType="1"/>
          </p:cNvSpPr>
          <p:nvPr/>
        </p:nvSpPr>
        <p:spPr bwMode="auto">
          <a:xfrm rot="10800000" flipH="1">
            <a:off x="0" y="6553200"/>
            <a:ext cx="5303838" cy="0"/>
          </a:xfrm>
          <a:prstGeom prst="line">
            <a:avLst/>
          </a:prstGeom>
          <a:noFill/>
          <a:ln w="254000">
            <a:solidFill>
              <a:srgbClr val="FF6600"/>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latin typeface="+mn-lt"/>
            </a:endParaRPr>
          </a:p>
        </p:txBody>
      </p:sp>
      <p:sp>
        <p:nvSpPr>
          <p:cNvPr id="13317"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latin typeface="Arial" charset="0"/>
              </a:defRPr>
            </a:lvl1pPr>
          </a:lstStyle>
          <a:p>
            <a:pPr>
              <a:defRPr/>
            </a:pPr>
            <a:fld id="{F392CF86-358F-49EA-B01B-F1811107C82F}" type="slidenum">
              <a:rPr lang="en-US"/>
              <a:pPr>
                <a:defRPr/>
              </a:pPr>
              <a:t>‹#›</a:t>
            </a:fld>
            <a:endParaRPr lang="en-US" dirty="0"/>
          </a:p>
        </p:txBody>
      </p:sp>
      <p:sp>
        <p:nvSpPr>
          <p:cNvPr id="33" name="Line 114"/>
          <p:cNvSpPr>
            <a:spLocks noChangeShapeType="1"/>
          </p:cNvSpPr>
          <p:nvPr/>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latin typeface="+mn-lt"/>
            </a:endParaRPr>
          </a:p>
        </p:txBody>
      </p:sp>
      <p:sp>
        <p:nvSpPr>
          <p:cNvPr id="30" name="Line 114"/>
          <p:cNvSpPr>
            <a:spLocks noChangeShapeType="1"/>
          </p:cNvSpPr>
          <p:nvPr/>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latin typeface="+mn-lt"/>
            </a:endParaRPr>
          </a:p>
        </p:txBody>
      </p:sp>
      <p:sp>
        <p:nvSpPr>
          <p:cNvPr id="664690" name="Line 114"/>
          <p:cNvSpPr>
            <a:spLocks noChangeShapeType="1"/>
          </p:cNvSpPr>
          <p:nvPr/>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latin typeface="+mn-lt"/>
            </a:endParaRPr>
          </a:p>
        </p:txBody>
      </p:sp>
      <p:sp>
        <p:nvSpPr>
          <p:cNvPr id="32" name="Line 114"/>
          <p:cNvSpPr>
            <a:spLocks noChangeShapeType="1"/>
          </p:cNvSpPr>
          <p:nvPr/>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latin typeface="+mn-lt"/>
            </a:endParaRPr>
          </a:p>
        </p:txBody>
      </p:sp>
      <p:sp>
        <p:nvSpPr>
          <p:cNvPr id="31" name="Line 114"/>
          <p:cNvSpPr>
            <a:spLocks noChangeShapeType="1"/>
          </p:cNvSpPr>
          <p:nvPr/>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latin typeface="+mn-lt"/>
            </a:endParaRPr>
          </a:p>
        </p:txBody>
      </p:sp>
      <p:sp>
        <p:nvSpPr>
          <p:cNvPr id="664653" name="Line 77"/>
          <p:cNvSpPr>
            <a:spLocks noChangeShapeType="1"/>
          </p:cNvSpPr>
          <p:nvPr/>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pic>
        <p:nvPicPr>
          <p:cNvPr id="13326" name="Picture 2" descr="Z:\Pictures\Graphics-Logos\PWRH_SC.jpg"/>
          <p:cNvPicPr>
            <a:picLocks noChangeAspect="1" noChangeArrowheads="1"/>
          </p:cNvPicPr>
          <p:nvPr/>
        </p:nvPicPr>
        <p:blipFill>
          <a:blip r:embed="rId13" cstate="print"/>
          <a:srcRect/>
          <a:stretch>
            <a:fillRect/>
          </a:stretch>
        </p:blipFill>
        <p:spPr bwMode="auto">
          <a:xfrm>
            <a:off x="5497513" y="6324600"/>
            <a:ext cx="3441700" cy="46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31" r:id="rId1"/>
    <p:sldLayoutId id="2147483888" r:id="rId2"/>
    <p:sldLayoutId id="2147483887" r:id="rId3"/>
    <p:sldLayoutId id="2147483886" r:id="rId4"/>
    <p:sldLayoutId id="2147483885" r:id="rId5"/>
    <p:sldLayoutId id="2147483884" r:id="rId6"/>
    <p:sldLayoutId id="2147483883" r:id="rId7"/>
    <p:sldLayoutId id="2147483882" r:id="rId8"/>
    <p:sldLayoutId id="2147483881" r:id="rId9"/>
    <p:sldLayoutId id="2147483880" r:id="rId10"/>
    <p:sldLayoutId id="2147483879" r:id="rId11"/>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userDrawn="1"/>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userDrawn="1"/>
        </p:nvSpPr>
        <p:spPr bwMode="auto">
          <a:xfrm rot="10800000" flipH="1">
            <a:off x="1752600" y="703263"/>
            <a:ext cx="7315200" cy="0"/>
          </a:xfrm>
          <a:prstGeom prst="line">
            <a:avLst/>
          </a:prstGeom>
          <a:noFill/>
          <a:ln w="114300">
            <a:solidFill>
              <a:srgbClr val="FF6600"/>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userDrawn="1"/>
        </p:nvSpPr>
        <p:spPr bwMode="auto">
          <a:xfrm rot="10800000" flipH="1">
            <a:off x="0" y="6553200"/>
            <a:ext cx="5303838" cy="0"/>
          </a:xfrm>
          <a:prstGeom prst="line">
            <a:avLst/>
          </a:prstGeom>
          <a:noFill/>
          <a:ln w="254000">
            <a:solidFill>
              <a:srgbClr val="FF6600"/>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5541"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07E58B1C-0FB7-4CEC-AD21-645D09C29BB0}" type="slidenum">
              <a:rPr lang="en-US"/>
              <a:pPr>
                <a:defRPr/>
              </a:pPr>
              <a:t>‹#›</a:t>
            </a:fld>
            <a:endParaRPr lang="en-US" dirty="0"/>
          </a:p>
        </p:txBody>
      </p:sp>
      <p:sp>
        <p:nvSpPr>
          <p:cNvPr id="33" name="Line 114"/>
          <p:cNvSpPr>
            <a:spLocks noChangeShapeType="1"/>
          </p:cNvSpPr>
          <p:nvPr userDrawn="1"/>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userDrawn="1"/>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userDrawn="1"/>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userDrawn="1"/>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userDrawn="1"/>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userDrawn="1"/>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pic>
        <p:nvPicPr>
          <p:cNvPr id="65550" name="Picture 2" descr="Z:\Pictures\Graphics-Logos\PWRH_SC.jpg"/>
          <p:cNvPicPr>
            <a:picLocks noChangeAspect="1" noChangeArrowheads="1"/>
          </p:cNvPicPr>
          <p:nvPr userDrawn="1"/>
        </p:nvPicPr>
        <p:blipFill>
          <a:blip r:embed="rId2" cstate="print"/>
          <a:srcRect/>
          <a:stretch>
            <a:fillRect/>
          </a:stretch>
        </p:blipFill>
        <p:spPr bwMode="auto">
          <a:xfrm>
            <a:off x="5497513" y="6324600"/>
            <a:ext cx="3441700" cy="46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userDrawn="1"/>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userDrawn="1"/>
        </p:nvSpPr>
        <p:spPr bwMode="auto">
          <a:xfrm rot="10800000" flipH="1">
            <a:off x="1752600" y="703263"/>
            <a:ext cx="7315200" cy="0"/>
          </a:xfrm>
          <a:prstGeom prst="line">
            <a:avLst/>
          </a:prstGeom>
          <a:noFill/>
          <a:ln w="114300">
            <a:solidFill>
              <a:srgbClr val="FF6600"/>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userDrawn="1"/>
        </p:nvSpPr>
        <p:spPr bwMode="auto">
          <a:xfrm rot="10800000" flipH="1">
            <a:off x="0" y="6553200"/>
            <a:ext cx="5303838" cy="0"/>
          </a:xfrm>
          <a:prstGeom prst="line">
            <a:avLst/>
          </a:prstGeom>
          <a:noFill/>
          <a:ln w="254000">
            <a:solidFill>
              <a:srgbClr val="FF6600"/>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565"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026948E6-D80D-4745-A679-F1B7513BFEAF}" type="slidenum">
              <a:rPr lang="en-US"/>
              <a:pPr>
                <a:defRPr/>
              </a:pPr>
              <a:t>‹#›</a:t>
            </a:fld>
            <a:endParaRPr lang="en-US" dirty="0"/>
          </a:p>
        </p:txBody>
      </p:sp>
      <p:sp>
        <p:nvSpPr>
          <p:cNvPr id="33" name="Line 114"/>
          <p:cNvSpPr>
            <a:spLocks noChangeShapeType="1"/>
          </p:cNvSpPr>
          <p:nvPr userDrawn="1"/>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userDrawn="1"/>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userDrawn="1"/>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userDrawn="1"/>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userDrawn="1"/>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userDrawn="1"/>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pic>
        <p:nvPicPr>
          <p:cNvPr id="66574" name="Picture 2" descr="Z:\Pictures\Graphics-Logos\PWRH_SC.jpg"/>
          <p:cNvPicPr>
            <a:picLocks noChangeAspect="1" noChangeArrowheads="1"/>
          </p:cNvPicPr>
          <p:nvPr userDrawn="1"/>
        </p:nvPicPr>
        <p:blipFill>
          <a:blip r:embed="rId2" cstate="print"/>
          <a:srcRect/>
          <a:stretch>
            <a:fillRect/>
          </a:stretch>
        </p:blipFill>
        <p:spPr bwMode="auto">
          <a:xfrm>
            <a:off x="5497513" y="6324600"/>
            <a:ext cx="3441700" cy="46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userDrawn="1"/>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userDrawn="1"/>
        </p:nvSpPr>
        <p:spPr bwMode="auto">
          <a:xfrm rot="10800000" flipH="1">
            <a:off x="1752600" y="703263"/>
            <a:ext cx="7315200" cy="0"/>
          </a:xfrm>
          <a:prstGeom prst="line">
            <a:avLst/>
          </a:prstGeom>
          <a:noFill/>
          <a:ln w="114300">
            <a:solidFill>
              <a:srgbClr val="FF6600"/>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userDrawn="1"/>
        </p:nvSpPr>
        <p:spPr bwMode="auto">
          <a:xfrm rot="10800000" flipH="1">
            <a:off x="0" y="6553200"/>
            <a:ext cx="5303838" cy="0"/>
          </a:xfrm>
          <a:prstGeom prst="line">
            <a:avLst/>
          </a:prstGeom>
          <a:noFill/>
          <a:ln w="254000">
            <a:solidFill>
              <a:srgbClr val="FF6600"/>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7589"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8C62957C-1A94-4E9C-A73C-AEA5DD8D936E}" type="slidenum">
              <a:rPr lang="en-US"/>
              <a:pPr>
                <a:defRPr/>
              </a:pPr>
              <a:t>‹#›</a:t>
            </a:fld>
            <a:endParaRPr lang="en-US" dirty="0"/>
          </a:p>
        </p:txBody>
      </p:sp>
      <p:sp>
        <p:nvSpPr>
          <p:cNvPr id="33" name="Line 114"/>
          <p:cNvSpPr>
            <a:spLocks noChangeShapeType="1"/>
          </p:cNvSpPr>
          <p:nvPr userDrawn="1"/>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userDrawn="1"/>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userDrawn="1"/>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userDrawn="1"/>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userDrawn="1"/>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userDrawn="1"/>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pic>
        <p:nvPicPr>
          <p:cNvPr id="67598" name="Picture 2" descr="Z:\Pictures\Graphics-Logos\PWRH_SC.jpg"/>
          <p:cNvPicPr>
            <a:picLocks noChangeAspect="1" noChangeArrowheads="1"/>
          </p:cNvPicPr>
          <p:nvPr userDrawn="1"/>
        </p:nvPicPr>
        <p:blipFill>
          <a:blip r:embed="rId2" cstate="print"/>
          <a:srcRect/>
          <a:stretch>
            <a:fillRect/>
          </a:stretch>
        </p:blipFill>
        <p:spPr bwMode="auto">
          <a:xfrm>
            <a:off x="5497513" y="6324600"/>
            <a:ext cx="3441700" cy="46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userDrawn="1"/>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userDrawn="1"/>
        </p:nvSpPr>
        <p:spPr bwMode="auto">
          <a:xfrm rot="10800000" flipH="1">
            <a:off x="1752600" y="703263"/>
            <a:ext cx="7315200" cy="0"/>
          </a:xfrm>
          <a:prstGeom prst="line">
            <a:avLst/>
          </a:prstGeom>
          <a:noFill/>
          <a:ln w="114300">
            <a:solidFill>
              <a:srgbClr val="FF6600"/>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userDrawn="1"/>
        </p:nvSpPr>
        <p:spPr bwMode="auto">
          <a:xfrm rot="10800000" flipH="1">
            <a:off x="0" y="6553200"/>
            <a:ext cx="5303838" cy="0"/>
          </a:xfrm>
          <a:prstGeom prst="line">
            <a:avLst/>
          </a:prstGeom>
          <a:noFill/>
          <a:ln w="254000">
            <a:solidFill>
              <a:srgbClr val="FF6600"/>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8613"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5695A625-3304-4A41-8566-0680DB91BE79}" type="slidenum">
              <a:rPr lang="en-US"/>
              <a:pPr>
                <a:defRPr/>
              </a:pPr>
              <a:t>‹#›</a:t>
            </a:fld>
            <a:endParaRPr lang="en-US" dirty="0"/>
          </a:p>
        </p:txBody>
      </p:sp>
      <p:sp>
        <p:nvSpPr>
          <p:cNvPr id="33" name="Line 114"/>
          <p:cNvSpPr>
            <a:spLocks noChangeShapeType="1"/>
          </p:cNvSpPr>
          <p:nvPr userDrawn="1"/>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userDrawn="1"/>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userDrawn="1"/>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userDrawn="1"/>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userDrawn="1"/>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userDrawn="1"/>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pic>
        <p:nvPicPr>
          <p:cNvPr id="68622" name="Picture 2" descr="Z:\Pictures\Graphics-Logos\PWRH_SC.jpg"/>
          <p:cNvPicPr>
            <a:picLocks noChangeAspect="1" noChangeArrowheads="1"/>
          </p:cNvPicPr>
          <p:nvPr userDrawn="1"/>
        </p:nvPicPr>
        <p:blipFill>
          <a:blip r:embed="rId2" cstate="print"/>
          <a:srcRect/>
          <a:stretch>
            <a:fillRect/>
          </a:stretch>
        </p:blipFill>
        <p:spPr bwMode="auto">
          <a:xfrm>
            <a:off x="5497513" y="6324600"/>
            <a:ext cx="3441700" cy="46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userDrawn="1"/>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userDrawn="1"/>
        </p:nvSpPr>
        <p:spPr bwMode="auto">
          <a:xfrm rot="10800000" flipH="1">
            <a:off x="1752600" y="703263"/>
            <a:ext cx="7315200" cy="0"/>
          </a:xfrm>
          <a:prstGeom prst="line">
            <a:avLst/>
          </a:prstGeom>
          <a:noFill/>
          <a:ln w="114300">
            <a:solidFill>
              <a:srgbClr val="D82E39"/>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userDrawn="1"/>
        </p:nvSpPr>
        <p:spPr bwMode="auto">
          <a:xfrm rot="10800000" flipH="1">
            <a:off x="0" y="6553200"/>
            <a:ext cx="5303838" cy="0"/>
          </a:xfrm>
          <a:prstGeom prst="line">
            <a:avLst/>
          </a:prstGeom>
          <a:noFill/>
          <a:ln w="254000">
            <a:solidFill>
              <a:srgbClr val="D82E39"/>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9637"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4234DBBB-AAD0-472A-8A37-193CE0FAF7FC}" type="slidenum">
              <a:rPr lang="en-US"/>
              <a:pPr>
                <a:defRPr/>
              </a:pPr>
              <a:t>‹#›</a:t>
            </a:fld>
            <a:endParaRPr lang="en-US" dirty="0"/>
          </a:p>
        </p:txBody>
      </p:sp>
      <p:pic>
        <p:nvPicPr>
          <p:cNvPr id="69639" name="Picture 67" descr="Rail_H_LC"/>
          <p:cNvPicPr>
            <a:picLocks noChangeAspect="1" noChangeArrowheads="1"/>
          </p:cNvPicPr>
          <p:nvPr userDrawn="1"/>
        </p:nvPicPr>
        <p:blipFill>
          <a:blip r:embed="rId2" cstate="print"/>
          <a:srcRect/>
          <a:stretch>
            <a:fillRect/>
          </a:stretch>
        </p:blipFill>
        <p:spPr bwMode="auto">
          <a:xfrm>
            <a:off x="5715000" y="6324600"/>
            <a:ext cx="3105150" cy="447675"/>
          </a:xfrm>
          <a:prstGeom prst="rect">
            <a:avLst/>
          </a:prstGeom>
          <a:noFill/>
          <a:ln w="9525">
            <a:noFill/>
            <a:miter lim="800000"/>
            <a:headEnd/>
            <a:tailEnd/>
          </a:ln>
        </p:spPr>
      </p:pic>
      <p:sp>
        <p:nvSpPr>
          <p:cNvPr id="33" name="Line 114"/>
          <p:cNvSpPr>
            <a:spLocks noChangeShapeType="1"/>
          </p:cNvSpPr>
          <p:nvPr userDrawn="1"/>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userDrawn="1"/>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userDrawn="1"/>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userDrawn="1"/>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userDrawn="1"/>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userDrawn="1"/>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userDrawn="1"/>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userDrawn="1"/>
        </p:nvSpPr>
        <p:spPr bwMode="auto">
          <a:xfrm rot="10800000" flipH="1">
            <a:off x="1752600" y="703263"/>
            <a:ext cx="7315200" cy="0"/>
          </a:xfrm>
          <a:prstGeom prst="line">
            <a:avLst/>
          </a:prstGeom>
          <a:noFill/>
          <a:ln w="114300">
            <a:solidFill>
              <a:srgbClr val="D82E39"/>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userDrawn="1"/>
        </p:nvSpPr>
        <p:spPr bwMode="auto">
          <a:xfrm rot="10800000" flipH="1">
            <a:off x="0" y="6553200"/>
            <a:ext cx="5303838" cy="0"/>
          </a:xfrm>
          <a:prstGeom prst="line">
            <a:avLst/>
          </a:prstGeom>
          <a:noFill/>
          <a:ln w="254000">
            <a:solidFill>
              <a:srgbClr val="D82E39"/>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70661"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1B340A38-5947-423A-87CA-A50C5A7C762B}" type="slidenum">
              <a:rPr lang="en-US"/>
              <a:pPr>
                <a:defRPr/>
              </a:pPr>
              <a:t>‹#›</a:t>
            </a:fld>
            <a:endParaRPr lang="en-US" dirty="0"/>
          </a:p>
        </p:txBody>
      </p:sp>
      <p:pic>
        <p:nvPicPr>
          <p:cNvPr id="70663" name="Picture 67" descr="Rail_H_LC"/>
          <p:cNvPicPr>
            <a:picLocks noChangeAspect="1" noChangeArrowheads="1"/>
          </p:cNvPicPr>
          <p:nvPr userDrawn="1"/>
        </p:nvPicPr>
        <p:blipFill>
          <a:blip r:embed="rId2" cstate="print"/>
          <a:srcRect/>
          <a:stretch>
            <a:fillRect/>
          </a:stretch>
        </p:blipFill>
        <p:spPr bwMode="auto">
          <a:xfrm>
            <a:off x="5715000" y="6324600"/>
            <a:ext cx="3105150" cy="447675"/>
          </a:xfrm>
          <a:prstGeom prst="rect">
            <a:avLst/>
          </a:prstGeom>
          <a:noFill/>
          <a:ln w="9525">
            <a:noFill/>
            <a:miter lim="800000"/>
            <a:headEnd/>
            <a:tailEnd/>
          </a:ln>
        </p:spPr>
      </p:pic>
      <p:sp>
        <p:nvSpPr>
          <p:cNvPr id="33" name="Line 114"/>
          <p:cNvSpPr>
            <a:spLocks noChangeShapeType="1"/>
          </p:cNvSpPr>
          <p:nvPr userDrawn="1"/>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userDrawn="1"/>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userDrawn="1"/>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userDrawn="1"/>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userDrawn="1"/>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userDrawn="1"/>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userDrawn="1"/>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userDrawn="1"/>
        </p:nvSpPr>
        <p:spPr bwMode="auto">
          <a:xfrm rot="10800000" flipH="1">
            <a:off x="1752600" y="703263"/>
            <a:ext cx="7315200" cy="0"/>
          </a:xfrm>
          <a:prstGeom prst="line">
            <a:avLst/>
          </a:prstGeom>
          <a:noFill/>
          <a:ln w="114300">
            <a:solidFill>
              <a:srgbClr val="D82E39"/>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userDrawn="1"/>
        </p:nvSpPr>
        <p:spPr bwMode="auto">
          <a:xfrm rot="10800000" flipH="1">
            <a:off x="0" y="6553200"/>
            <a:ext cx="5303838" cy="0"/>
          </a:xfrm>
          <a:prstGeom prst="line">
            <a:avLst/>
          </a:prstGeom>
          <a:noFill/>
          <a:ln w="254000">
            <a:solidFill>
              <a:srgbClr val="D82E39"/>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71685"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99D12237-67BA-4036-9B17-C31E155B1DE4}" type="slidenum">
              <a:rPr lang="en-US"/>
              <a:pPr>
                <a:defRPr/>
              </a:pPr>
              <a:t>‹#›</a:t>
            </a:fld>
            <a:endParaRPr lang="en-US" dirty="0"/>
          </a:p>
        </p:txBody>
      </p:sp>
      <p:pic>
        <p:nvPicPr>
          <p:cNvPr id="71687" name="Picture 67" descr="Rail_H_LC"/>
          <p:cNvPicPr>
            <a:picLocks noChangeAspect="1" noChangeArrowheads="1"/>
          </p:cNvPicPr>
          <p:nvPr userDrawn="1"/>
        </p:nvPicPr>
        <p:blipFill>
          <a:blip r:embed="rId2" cstate="print"/>
          <a:srcRect/>
          <a:stretch>
            <a:fillRect/>
          </a:stretch>
        </p:blipFill>
        <p:spPr bwMode="auto">
          <a:xfrm>
            <a:off x="5715000" y="6324600"/>
            <a:ext cx="3105150" cy="447675"/>
          </a:xfrm>
          <a:prstGeom prst="rect">
            <a:avLst/>
          </a:prstGeom>
          <a:noFill/>
          <a:ln w="9525">
            <a:noFill/>
            <a:miter lim="800000"/>
            <a:headEnd/>
            <a:tailEnd/>
          </a:ln>
        </p:spPr>
      </p:pic>
      <p:sp>
        <p:nvSpPr>
          <p:cNvPr id="33" name="Line 114"/>
          <p:cNvSpPr>
            <a:spLocks noChangeShapeType="1"/>
          </p:cNvSpPr>
          <p:nvPr userDrawn="1"/>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userDrawn="1"/>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userDrawn="1"/>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userDrawn="1"/>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userDrawn="1"/>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userDrawn="1"/>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userDrawn="1"/>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userDrawn="1"/>
        </p:nvSpPr>
        <p:spPr bwMode="auto">
          <a:xfrm rot="10800000" flipH="1">
            <a:off x="1752600" y="703263"/>
            <a:ext cx="7315200" cy="0"/>
          </a:xfrm>
          <a:prstGeom prst="line">
            <a:avLst/>
          </a:prstGeom>
          <a:noFill/>
          <a:ln w="114300">
            <a:solidFill>
              <a:srgbClr val="D82E39"/>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userDrawn="1"/>
        </p:nvSpPr>
        <p:spPr bwMode="auto">
          <a:xfrm rot="10800000" flipH="1">
            <a:off x="0" y="6553200"/>
            <a:ext cx="5303838" cy="0"/>
          </a:xfrm>
          <a:prstGeom prst="line">
            <a:avLst/>
          </a:prstGeom>
          <a:noFill/>
          <a:ln w="254000">
            <a:solidFill>
              <a:srgbClr val="D82E39"/>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72709"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FD57DE57-3121-4DCC-9DED-E60F6B74876E}" type="slidenum">
              <a:rPr lang="en-US"/>
              <a:pPr>
                <a:defRPr/>
              </a:pPr>
              <a:t>‹#›</a:t>
            </a:fld>
            <a:endParaRPr lang="en-US" dirty="0"/>
          </a:p>
        </p:txBody>
      </p:sp>
      <p:pic>
        <p:nvPicPr>
          <p:cNvPr id="72711" name="Picture 67" descr="Rail_H_LC"/>
          <p:cNvPicPr>
            <a:picLocks noChangeAspect="1" noChangeArrowheads="1"/>
          </p:cNvPicPr>
          <p:nvPr userDrawn="1"/>
        </p:nvPicPr>
        <p:blipFill>
          <a:blip r:embed="rId2" cstate="print"/>
          <a:srcRect/>
          <a:stretch>
            <a:fillRect/>
          </a:stretch>
        </p:blipFill>
        <p:spPr bwMode="auto">
          <a:xfrm>
            <a:off x="5715000" y="6324600"/>
            <a:ext cx="3105150" cy="447675"/>
          </a:xfrm>
          <a:prstGeom prst="rect">
            <a:avLst/>
          </a:prstGeom>
          <a:noFill/>
          <a:ln w="9525">
            <a:noFill/>
            <a:miter lim="800000"/>
            <a:headEnd/>
            <a:tailEnd/>
          </a:ln>
        </p:spPr>
      </p:pic>
      <p:sp>
        <p:nvSpPr>
          <p:cNvPr id="33" name="Line 114"/>
          <p:cNvSpPr>
            <a:spLocks noChangeShapeType="1"/>
          </p:cNvSpPr>
          <p:nvPr userDrawn="1"/>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userDrawn="1"/>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userDrawn="1"/>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userDrawn="1"/>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userDrawn="1"/>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userDrawn="1"/>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userDrawn="1"/>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userDrawn="1"/>
        </p:nvSpPr>
        <p:spPr bwMode="auto">
          <a:xfrm rot="10800000" flipH="1">
            <a:off x="1752600" y="703263"/>
            <a:ext cx="7315200" cy="0"/>
          </a:xfrm>
          <a:prstGeom prst="line">
            <a:avLst/>
          </a:prstGeom>
          <a:noFill/>
          <a:ln w="114300">
            <a:solidFill>
              <a:srgbClr val="D82E39"/>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userDrawn="1"/>
        </p:nvSpPr>
        <p:spPr bwMode="auto">
          <a:xfrm rot="10800000" flipH="1">
            <a:off x="0" y="6553200"/>
            <a:ext cx="5303838" cy="0"/>
          </a:xfrm>
          <a:prstGeom prst="line">
            <a:avLst/>
          </a:prstGeom>
          <a:noFill/>
          <a:ln w="254000">
            <a:solidFill>
              <a:srgbClr val="D82E39"/>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73733"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D6B3C7F1-AC1E-422B-AEFF-A0B97D250E49}" type="slidenum">
              <a:rPr lang="en-US"/>
              <a:pPr>
                <a:defRPr/>
              </a:pPr>
              <a:t>‹#›</a:t>
            </a:fld>
            <a:endParaRPr lang="en-US" dirty="0"/>
          </a:p>
        </p:txBody>
      </p:sp>
      <p:pic>
        <p:nvPicPr>
          <p:cNvPr id="73735" name="Picture 67" descr="Rail_H_LC"/>
          <p:cNvPicPr>
            <a:picLocks noChangeAspect="1" noChangeArrowheads="1"/>
          </p:cNvPicPr>
          <p:nvPr userDrawn="1"/>
        </p:nvPicPr>
        <p:blipFill>
          <a:blip r:embed="rId2" cstate="print"/>
          <a:srcRect/>
          <a:stretch>
            <a:fillRect/>
          </a:stretch>
        </p:blipFill>
        <p:spPr bwMode="auto">
          <a:xfrm>
            <a:off x="5715000" y="6324600"/>
            <a:ext cx="3105150" cy="447675"/>
          </a:xfrm>
          <a:prstGeom prst="rect">
            <a:avLst/>
          </a:prstGeom>
          <a:noFill/>
          <a:ln w="9525">
            <a:noFill/>
            <a:miter lim="800000"/>
            <a:headEnd/>
            <a:tailEnd/>
          </a:ln>
        </p:spPr>
      </p:pic>
      <p:sp>
        <p:nvSpPr>
          <p:cNvPr id="33" name="Line 114"/>
          <p:cNvSpPr>
            <a:spLocks noChangeShapeType="1"/>
          </p:cNvSpPr>
          <p:nvPr userDrawn="1"/>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userDrawn="1"/>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userDrawn="1"/>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userDrawn="1"/>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userDrawn="1"/>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userDrawn="1"/>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userDrawn="1"/>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userDrawn="1"/>
        </p:nvSpPr>
        <p:spPr bwMode="auto">
          <a:xfrm rot="10800000" flipH="1">
            <a:off x="1752600" y="703263"/>
            <a:ext cx="7315200" cy="0"/>
          </a:xfrm>
          <a:prstGeom prst="line">
            <a:avLst/>
          </a:prstGeom>
          <a:noFill/>
          <a:ln w="114300">
            <a:solidFill>
              <a:srgbClr val="D82E39"/>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userDrawn="1"/>
        </p:nvSpPr>
        <p:spPr bwMode="auto">
          <a:xfrm rot="10800000" flipH="1">
            <a:off x="0" y="6553200"/>
            <a:ext cx="5303838" cy="0"/>
          </a:xfrm>
          <a:prstGeom prst="line">
            <a:avLst/>
          </a:prstGeom>
          <a:noFill/>
          <a:ln w="254000">
            <a:solidFill>
              <a:srgbClr val="D82E39"/>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74757"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DA4CF2F2-946B-4F11-954F-4B22B0016E07}" type="slidenum">
              <a:rPr lang="en-US"/>
              <a:pPr>
                <a:defRPr/>
              </a:pPr>
              <a:t>‹#›</a:t>
            </a:fld>
            <a:endParaRPr lang="en-US" dirty="0"/>
          </a:p>
        </p:txBody>
      </p:sp>
      <p:pic>
        <p:nvPicPr>
          <p:cNvPr id="74759" name="Picture 67" descr="Rail_H_LC"/>
          <p:cNvPicPr>
            <a:picLocks noChangeAspect="1" noChangeArrowheads="1"/>
          </p:cNvPicPr>
          <p:nvPr userDrawn="1"/>
        </p:nvPicPr>
        <p:blipFill>
          <a:blip r:embed="rId2" cstate="print"/>
          <a:srcRect/>
          <a:stretch>
            <a:fillRect/>
          </a:stretch>
        </p:blipFill>
        <p:spPr bwMode="auto">
          <a:xfrm>
            <a:off x="5715000" y="6324600"/>
            <a:ext cx="3105150" cy="447675"/>
          </a:xfrm>
          <a:prstGeom prst="rect">
            <a:avLst/>
          </a:prstGeom>
          <a:noFill/>
          <a:ln w="9525">
            <a:noFill/>
            <a:miter lim="800000"/>
            <a:headEnd/>
            <a:tailEnd/>
          </a:ln>
        </p:spPr>
      </p:pic>
      <p:sp>
        <p:nvSpPr>
          <p:cNvPr id="33" name="Line 114"/>
          <p:cNvSpPr>
            <a:spLocks noChangeShapeType="1"/>
          </p:cNvSpPr>
          <p:nvPr userDrawn="1"/>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userDrawn="1"/>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userDrawn="1"/>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userDrawn="1"/>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userDrawn="1"/>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userDrawn="1"/>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latin typeface="Verdana" pitchFamily="34" charset="0"/>
            </a:endParaRPr>
          </a:p>
        </p:txBody>
      </p:sp>
      <p:sp>
        <p:nvSpPr>
          <p:cNvPr id="664651" name="Line 75"/>
          <p:cNvSpPr>
            <a:spLocks noChangeShapeType="1"/>
          </p:cNvSpPr>
          <p:nvPr/>
        </p:nvSpPr>
        <p:spPr bwMode="auto">
          <a:xfrm rot="10800000" flipH="1">
            <a:off x="1752600" y="703263"/>
            <a:ext cx="7315200" cy="0"/>
          </a:xfrm>
          <a:prstGeom prst="line">
            <a:avLst/>
          </a:prstGeom>
          <a:noFill/>
          <a:ln w="114300">
            <a:solidFill>
              <a:srgbClr val="6699CC"/>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latin typeface="Verdana" pitchFamily="34" charset="0"/>
            </a:endParaRPr>
          </a:p>
        </p:txBody>
      </p:sp>
      <p:sp>
        <p:nvSpPr>
          <p:cNvPr id="664687" name="Line 111"/>
          <p:cNvSpPr>
            <a:spLocks noChangeShapeType="1"/>
          </p:cNvSpPr>
          <p:nvPr/>
        </p:nvSpPr>
        <p:spPr bwMode="auto">
          <a:xfrm rot="10800000" flipH="1">
            <a:off x="0" y="6553200"/>
            <a:ext cx="5303838" cy="0"/>
          </a:xfrm>
          <a:prstGeom prst="line">
            <a:avLst/>
          </a:prstGeom>
          <a:noFill/>
          <a:ln w="254000">
            <a:solidFill>
              <a:srgbClr val="6699CC"/>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latin typeface="+mn-lt"/>
            </a:endParaRPr>
          </a:p>
        </p:txBody>
      </p:sp>
      <p:sp>
        <p:nvSpPr>
          <p:cNvPr id="25605"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latin typeface="Arial" charset="0"/>
              </a:defRPr>
            </a:lvl1pPr>
          </a:lstStyle>
          <a:p>
            <a:pPr>
              <a:defRPr/>
            </a:pPr>
            <a:fld id="{35A37464-4730-49E4-A421-44FAC1FBA46A}" type="slidenum">
              <a:rPr lang="en-US"/>
              <a:pPr>
                <a:defRPr/>
              </a:pPr>
              <a:t>‹#›</a:t>
            </a:fld>
            <a:endParaRPr lang="en-US" dirty="0"/>
          </a:p>
        </p:txBody>
      </p:sp>
      <p:sp>
        <p:nvSpPr>
          <p:cNvPr id="33" name="Line 114"/>
          <p:cNvSpPr>
            <a:spLocks noChangeShapeType="1"/>
          </p:cNvSpPr>
          <p:nvPr/>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latin typeface="+mn-lt"/>
            </a:endParaRPr>
          </a:p>
        </p:txBody>
      </p:sp>
      <p:sp>
        <p:nvSpPr>
          <p:cNvPr id="30" name="Line 114"/>
          <p:cNvSpPr>
            <a:spLocks noChangeShapeType="1"/>
          </p:cNvSpPr>
          <p:nvPr/>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latin typeface="+mn-lt"/>
            </a:endParaRPr>
          </a:p>
        </p:txBody>
      </p:sp>
      <p:sp>
        <p:nvSpPr>
          <p:cNvPr id="664690" name="Line 114"/>
          <p:cNvSpPr>
            <a:spLocks noChangeShapeType="1"/>
          </p:cNvSpPr>
          <p:nvPr/>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latin typeface="+mn-lt"/>
            </a:endParaRPr>
          </a:p>
        </p:txBody>
      </p:sp>
      <p:sp>
        <p:nvSpPr>
          <p:cNvPr id="32" name="Line 114"/>
          <p:cNvSpPr>
            <a:spLocks noChangeShapeType="1"/>
          </p:cNvSpPr>
          <p:nvPr/>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latin typeface="+mn-lt"/>
            </a:endParaRPr>
          </a:p>
        </p:txBody>
      </p:sp>
      <p:sp>
        <p:nvSpPr>
          <p:cNvPr id="31" name="Line 114"/>
          <p:cNvSpPr>
            <a:spLocks noChangeShapeType="1"/>
          </p:cNvSpPr>
          <p:nvPr/>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latin typeface="+mn-lt"/>
            </a:endParaRPr>
          </a:p>
        </p:txBody>
      </p:sp>
      <p:sp>
        <p:nvSpPr>
          <p:cNvPr id="664653" name="Line 77"/>
          <p:cNvSpPr>
            <a:spLocks noChangeShapeType="1"/>
          </p:cNvSpPr>
          <p:nvPr/>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pic>
        <p:nvPicPr>
          <p:cNvPr id="25614" name="Picture 3" descr="Z:\Pictures\Graphics-Logos\WTRH_SC.jpg"/>
          <p:cNvPicPr>
            <a:picLocks noChangeAspect="1" noChangeArrowheads="1"/>
          </p:cNvPicPr>
          <p:nvPr/>
        </p:nvPicPr>
        <p:blipFill>
          <a:blip r:embed="rId13" cstate="print"/>
          <a:srcRect/>
          <a:stretch>
            <a:fillRect/>
          </a:stretch>
        </p:blipFill>
        <p:spPr bwMode="auto">
          <a:xfrm>
            <a:off x="5445125" y="6324600"/>
            <a:ext cx="3546475"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32" r:id="rId1"/>
    <p:sldLayoutId id="2147483898" r:id="rId2"/>
    <p:sldLayoutId id="2147483897" r:id="rId3"/>
    <p:sldLayoutId id="2147483896" r:id="rId4"/>
    <p:sldLayoutId id="2147483895" r:id="rId5"/>
    <p:sldLayoutId id="2147483894" r:id="rId6"/>
    <p:sldLayoutId id="2147483893" r:id="rId7"/>
    <p:sldLayoutId id="2147483892" r:id="rId8"/>
    <p:sldLayoutId id="2147483891" r:id="rId9"/>
    <p:sldLayoutId id="2147483890" r:id="rId10"/>
    <p:sldLayoutId id="2147483889" r:id="rId11"/>
  </p:sldLayoutIdLst>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6699CC"/>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6699CC"/>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userDrawn="1"/>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userDrawn="1"/>
        </p:nvSpPr>
        <p:spPr bwMode="auto">
          <a:xfrm rot="10800000" flipH="1">
            <a:off x="1752600" y="703263"/>
            <a:ext cx="7315200" cy="0"/>
          </a:xfrm>
          <a:prstGeom prst="line">
            <a:avLst/>
          </a:prstGeom>
          <a:noFill/>
          <a:ln w="114300">
            <a:solidFill>
              <a:srgbClr val="D82E39"/>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userDrawn="1"/>
        </p:nvSpPr>
        <p:spPr bwMode="auto">
          <a:xfrm rot="10800000" flipH="1">
            <a:off x="0" y="6553200"/>
            <a:ext cx="5303838" cy="0"/>
          </a:xfrm>
          <a:prstGeom prst="line">
            <a:avLst/>
          </a:prstGeom>
          <a:noFill/>
          <a:ln w="254000">
            <a:solidFill>
              <a:srgbClr val="D82E39"/>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75781"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934D21C3-B773-4178-8279-E99F77472728}" type="slidenum">
              <a:rPr lang="en-US"/>
              <a:pPr>
                <a:defRPr/>
              </a:pPr>
              <a:t>‹#›</a:t>
            </a:fld>
            <a:endParaRPr lang="en-US" dirty="0"/>
          </a:p>
        </p:txBody>
      </p:sp>
      <p:pic>
        <p:nvPicPr>
          <p:cNvPr id="75783" name="Picture 67" descr="Rail_H_LC"/>
          <p:cNvPicPr>
            <a:picLocks noChangeAspect="1" noChangeArrowheads="1"/>
          </p:cNvPicPr>
          <p:nvPr userDrawn="1"/>
        </p:nvPicPr>
        <p:blipFill>
          <a:blip r:embed="rId2" cstate="print"/>
          <a:srcRect/>
          <a:stretch>
            <a:fillRect/>
          </a:stretch>
        </p:blipFill>
        <p:spPr bwMode="auto">
          <a:xfrm>
            <a:off x="5715000" y="6324600"/>
            <a:ext cx="3105150" cy="447675"/>
          </a:xfrm>
          <a:prstGeom prst="rect">
            <a:avLst/>
          </a:prstGeom>
          <a:noFill/>
          <a:ln w="9525">
            <a:noFill/>
            <a:miter lim="800000"/>
            <a:headEnd/>
            <a:tailEnd/>
          </a:ln>
        </p:spPr>
      </p:pic>
      <p:sp>
        <p:nvSpPr>
          <p:cNvPr id="33" name="Line 114"/>
          <p:cNvSpPr>
            <a:spLocks noChangeShapeType="1"/>
          </p:cNvSpPr>
          <p:nvPr userDrawn="1"/>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userDrawn="1"/>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userDrawn="1"/>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userDrawn="1"/>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userDrawn="1"/>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userDrawn="1"/>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userDrawn="1"/>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userDrawn="1"/>
        </p:nvSpPr>
        <p:spPr bwMode="auto">
          <a:xfrm rot="10800000" flipH="1">
            <a:off x="1752600" y="703263"/>
            <a:ext cx="7315200" cy="0"/>
          </a:xfrm>
          <a:prstGeom prst="line">
            <a:avLst/>
          </a:prstGeom>
          <a:noFill/>
          <a:ln w="114300">
            <a:solidFill>
              <a:srgbClr val="D82E39"/>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userDrawn="1"/>
        </p:nvSpPr>
        <p:spPr bwMode="auto">
          <a:xfrm rot="10800000" flipH="1">
            <a:off x="0" y="6553200"/>
            <a:ext cx="5303838" cy="0"/>
          </a:xfrm>
          <a:prstGeom prst="line">
            <a:avLst/>
          </a:prstGeom>
          <a:noFill/>
          <a:ln w="254000">
            <a:solidFill>
              <a:srgbClr val="D82E39"/>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76805"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CFCB69D1-FDBC-4BD6-9691-C73F097E02AF}" type="slidenum">
              <a:rPr lang="en-US"/>
              <a:pPr>
                <a:defRPr/>
              </a:pPr>
              <a:t>‹#›</a:t>
            </a:fld>
            <a:endParaRPr lang="en-US" dirty="0"/>
          </a:p>
        </p:txBody>
      </p:sp>
      <p:pic>
        <p:nvPicPr>
          <p:cNvPr id="76807" name="Picture 67" descr="Rail_H_LC"/>
          <p:cNvPicPr>
            <a:picLocks noChangeAspect="1" noChangeArrowheads="1"/>
          </p:cNvPicPr>
          <p:nvPr userDrawn="1"/>
        </p:nvPicPr>
        <p:blipFill>
          <a:blip r:embed="rId2" cstate="print"/>
          <a:srcRect/>
          <a:stretch>
            <a:fillRect/>
          </a:stretch>
        </p:blipFill>
        <p:spPr bwMode="auto">
          <a:xfrm>
            <a:off x="5715000" y="6324600"/>
            <a:ext cx="3105150" cy="447675"/>
          </a:xfrm>
          <a:prstGeom prst="rect">
            <a:avLst/>
          </a:prstGeom>
          <a:noFill/>
          <a:ln w="9525">
            <a:noFill/>
            <a:miter lim="800000"/>
            <a:headEnd/>
            <a:tailEnd/>
          </a:ln>
        </p:spPr>
      </p:pic>
      <p:sp>
        <p:nvSpPr>
          <p:cNvPr id="33" name="Line 114"/>
          <p:cNvSpPr>
            <a:spLocks noChangeShapeType="1"/>
          </p:cNvSpPr>
          <p:nvPr userDrawn="1"/>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userDrawn="1"/>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userDrawn="1"/>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userDrawn="1"/>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userDrawn="1"/>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userDrawn="1"/>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userDrawn="1"/>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userDrawn="1"/>
        </p:nvSpPr>
        <p:spPr bwMode="auto">
          <a:xfrm rot="10800000" flipH="1">
            <a:off x="1752600" y="703263"/>
            <a:ext cx="7315200" cy="0"/>
          </a:xfrm>
          <a:prstGeom prst="line">
            <a:avLst/>
          </a:prstGeom>
          <a:noFill/>
          <a:ln w="114300">
            <a:solidFill>
              <a:srgbClr val="D82E39"/>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userDrawn="1"/>
        </p:nvSpPr>
        <p:spPr bwMode="auto">
          <a:xfrm rot="10800000" flipH="1">
            <a:off x="0" y="6553200"/>
            <a:ext cx="5303838" cy="0"/>
          </a:xfrm>
          <a:prstGeom prst="line">
            <a:avLst/>
          </a:prstGeom>
          <a:noFill/>
          <a:ln w="254000">
            <a:solidFill>
              <a:srgbClr val="D82E39"/>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77829"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DEC4CC5C-2500-49EC-BFAC-F6B765317DDF}" type="slidenum">
              <a:rPr lang="en-US"/>
              <a:pPr>
                <a:defRPr/>
              </a:pPr>
              <a:t>‹#›</a:t>
            </a:fld>
            <a:endParaRPr lang="en-US" dirty="0"/>
          </a:p>
        </p:txBody>
      </p:sp>
      <p:pic>
        <p:nvPicPr>
          <p:cNvPr id="77831" name="Picture 67" descr="Rail_H_LC"/>
          <p:cNvPicPr>
            <a:picLocks noChangeAspect="1" noChangeArrowheads="1"/>
          </p:cNvPicPr>
          <p:nvPr userDrawn="1"/>
        </p:nvPicPr>
        <p:blipFill>
          <a:blip r:embed="rId2" cstate="print"/>
          <a:srcRect/>
          <a:stretch>
            <a:fillRect/>
          </a:stretch>
        </p:blipFill>
        <p:spPr bwMode="auto">
          <a:xfrm>
            <a:off x="5715000" y="6324600"/>
            <a:ext cx="3105150" cy="447675"/>
          </a:xfrm>
          <a:prstGeom prst="rect">
            <a:avLst/>
          </a:prstGeom>
          <a:noFill/>
          <a:ln w="9525">
            <a:noFill/>
            <a:miter lim="800000"/>
            <a:headEnd/>
            <a:tailEnd/>
          </a:ln>
        </p:spPr>
      </p:pic>
      <p:sp>
        <p:nvSpPr>
          <p:cNvPr id="33" name="Line 114"/>
          <p:cNvSpPr>
            <a:spLocks noChangeShapeType="1"/>
          </p:cNvSpPr>
          <p:nvPr userDrawn="1"/>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userDrawn="1"/>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userDrawn="1"/>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userDrawn="1"/>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userDrawn="1"/>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userDrawn="1"/>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userDrawn="1"/>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userDrawn="1"/>
        </p:nvSpPr>
        <p:spPr bwMode="auto">
          <a:xfrm rot="10800000" flipH="1">
            <a:off x="1752600" y="703263"/>
            <a:ext cx="7315200" cy="0"/>
          </a:xfrm>
          <a:prstGeom prst="line">
            <a:avLst/>
          </a:prstGeom>
          <a:noFill/>
          <a:ln w="114300">
            <a:solidFill>
              <a:srgbClr val="D82E39"/>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userDrawn="1"/>
        </p:nvSpPr>
        <p:spPr bwMode="auto">
          <a:xfrm rot="10800000" flipH="1">
            <a:off x="0" y="6553200"/>
            <a:ext cx="5303838" cy="0"/>
          </a:xfrm>
          <a:prstGeom prst="line">
            <a:avLst/>
          </a:prstGeom>
          <a:noFill/>
          <a:ln w="254000">
            <a:solidFill>
              <a:srgbClr val="D82E39"/>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79877"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EBEA6F44-2D05-4B88-9DC4-5465F4A311CA}" type="slidenum">
              <a:rPr lang="en-US"/>
              <a:pPr>
                <a:defRPr/>
              </a:pPr>
              <a:t>‹#›</a:t>
            </a:fld>
            <a:endParaRPr lang="en-US" dirty="0"/>
          </a:p>
        </p:txBody>
      </p:sp>
      <p:pic>
        <p:nvPicPr>
          <p:cNvPr id="79879" name="Picture 67" descr="Rail_H_LC"/>
          <p:cNvPicPr>
            <a:picLocks noChangeAspect="1" noChangeArrowheads="1"/>
          </p:cNvPicPr>
          <p:nvPr userDrawn="1"/>
        </p:nvPicPr>
        <p:blipFill>
          <a:blip r:embed="rId2" cstate="print"/>
          <a:srcRect/>
          <a:stretch>
            <a:fillRect/>
          </a:stretch>
        </p:blipFill>
        <p:spPr bwMode="auto">
          <a:xfrm>
            <a:off x="5715000" y="6324600"/>
            <a:ext cx="3105150" cy="447675"/>
          </a:xfrm>
          <a:prstGeom prst="rect">
            <a:avLst/>
          </a:prstGeom>
          <a:noFill/>
          <a:ln w="9525">
            <a:noFill/>
            <a:miter lim="800000"/>
            <a:headEnd/>
            <a:tailEnd/>
          </a:ln>
        </p:spPr>
      </p:pic>
      <p:sp>
        <p:nvSpPr>
          <p:cNvPr id="33" name="Line 114"/>
          <p:cNvSpPr>
            <a:spLocks noChangeShapeType="1"/>
          </p:cNvSpPr>
          <p:nvPr userDrawn="1"/>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userDrawn="1"/>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userDrawn="1"/>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userDrawn="1"/>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userDrawn="1"/>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userDrawn="1"/>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userDrawn="1"/>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userDrawn="1"/>
        </p:nvSpPr>
        <p:spPr bwMode="auto">
          <a:xfrm rot="10800000" flipH="1">
            <a:off x="1752600" y="703263"/>
            <a:ext cx="7315200" cy="0"/>
          </a:xfrm>
          <a:prstGeom prst="line">
            <a:avLst/>
          </a:prstGeom>
          <a:noFill/>
          <a:ln w="114300">
            <a:solidFill>
              <a:srgbClr val="D82E39"/>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userDrawn="1"/>
        </p:nvSpPr>
        <p:spPr bwMode="auto">
          <a:xfrm rot="10800000" flipH="1">
            <a:off x="0" y="6553200"/>
            <a:ext cx="5303838" cy="0"/>
          </a:xfrm>
          <a:prstGeom prst="line">
            <a:avLst/>
          </a:prstGeom>
          <a:noFill/>
          <a:ln w="254000">
            <a:solidFill>
              <a:srgbClr val="D82E39"/>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80901"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A63963B1-A6CB-42C2-810D-2F4BFC08D198}" type="slidenum">
              <a:rPr lang="en-US"/>
              <a:pPr>
                <a:defRPr/>
              </a:pPr>
              <a:t>‹#›</a:t>
            </a:fld>
            <a:endParaRPr lang="en-US" dirty="0"/>
          </a:p>
        </p:txBody>
      </p:sp>
      <p:pic>
        <p:nvPicPr>
          <p:cNvPr id="80903" name="Picture 67" descr="Rail_H_LC"/>
          <p:cNvPicPr>
            <a:picLocks noChangeAspect="1" noChangeArrowheads="1"/>
          </p:cNvPicPr>
          <p:nvPr userDrawn="1"/>
        </p:nvPicPr>
        <p:blipFill>
          <a:blip r:embed="rId2" cstate="print"/>
          <a:srcRect/>
          <a:stretch>
            <a:fillRect/>
          </a:stretch>
        </p:blipFill>
        <p:spPr bwMode="auto">
          <a:xfrm>
            <a:off x="5715000" y="6324600"/>
            <a:ext cx="3105150" cy="447675"/>
          </a:xfrm>
          <a:prstGeom prst="rect">
            <a:avLst/>
          </a:prstGeom>
          <a:noFill/>
          <a:ln w="9525">
            <a:noFill/>
            <a:miter lim="800000"/>
            <a:headEnd/>
            <a:tailEnd/>
          </a:ln>
        </p:spPr>
      </p:pic>
      <p:sp>
        <p:nvSpPr>
          <p:cNvPr id="33" name="Line 114"/>
          <p:cNvSpPr>
            <a:spLocks noChangeShapeType="1"/>
          </p:cNvSpPr>
          <p:nvPr userDrawn="1"/>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userDrawn="1"/>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userDrawn="1"/>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userDrawn="1"/>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userDrawn="1"/>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userDrawn="1"/>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userDrawn="1"/>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userDrawn="1"/>
        </p:nvSpPr>
        <p:spPr bwMode="auto">
          <a:xfrm rot="10800000" flipH="1">
            <a:off x="1752600" y="703263"/>
            <a:ext cx="7315200" cy="0"/>
          </a:xfrm>
          <a:prstGeom prst="line">
            <a:avLst/>
          </a:prstGeom>
          <a:noFill/>
          <a:ln w="114300">
            <a:solidFill>
              <a:srgbClr val="D82E39"/>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userDrawn="1"/>
        </p:nvSpPr>
        <p:spPr bwMode="auto">
          <a:xfrm rot="10800000" flipH="1">
            <a:off x="0" y="6553200"/>
            <a:ext cx="5303838" cy="0"/>
          </a:xfrm>
          <a:prstGeom prst="line">
            <a:avLst/>
          </a:prstGeom>
          <a:noFill/>
          <a:ln w="254000">
            <a:solidFill>
              <a:srgbClr val="D82E39"/>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82949"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A50630D2-9826-4446-A4EF-98F70C2EE8AD}" type="slidenum">
              <a:rPr lang="en-US"/>
              <a:pPr>
                <a:defRPr/>
              </a:pPr>
              <a:t>‹#›</a:t>
            </a:fld>
            <a:endParaRPr lang="en-US" dirty="0"/>
          </a:p>
        </p:txBody>
      </p:sp>
      <p:pic>
        <p:nvPicPr>
          <p:cNvPr id="82951" name="Picture 67" descr="Rail_H_LC"/>
          <p:cNvPicPr>
            <a:picLocks noChangeAspect="1" noChangeArrowheads="1"/>
          </p:cNvPicPr>
          <p:nvPr userDrawn="1"/>
        </p:nvPicPr>
        <p:blipFill>
          <a:blip r:embed="rId2" cstate="print"/>
          <a:srcRect/>
          <a:stretch>
            <a:fillRect/>
          </a:stretch>
        </p:blipFill>
        <p:spPr bwMode="auto">
          <a:xfrm>
            <a:off x="5715000" y="6324600"/>
            <a:ext cx="3105150" cy="447675"/>
          </a:xfrm>
          <a:prstGeom prst="rect">
            <a:avLst/>
          </a:prstGeom>
          <a:noFill/>
          <a:ln w="9525">
            <a:noFill/>
            <a:miter lim="800000"/>
            <a:headEnd/>
            <a:tailEnd/>
          </a:ln>
        </p:spPr>
      </p:pic>
      <p:sp>
        <p:nvSpPr>
          <p:cNvPr id="33" name="Line 114"/>
          <p:cNvSpPr>
            <a:spLocks noChangeShapeType="1"/>
          </p:cNvSpPr>
          <p:nvPr userDrawn="1"/>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userDrawn="1"/>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userDrawn="1"/>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userDrawn="1"/>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userDrawn="1"/>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userDrawn="1"/>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userDrawn="1"/>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userDrawn="1"/>
        </p:nvSpPr>
        <p:spPr bwMode="auto">
          <a:xfrm rot="10800000" flipH="1">
            <a:off x="1752600" y="703263"/>
            <a:ext cx="7315200" cy="0"/>
          </a:xfrm>
          <a:prstGeom prst="line">
            <a:avLst/>
          </a:prstGeom>
          <a:noFill/>
          <a:ln w="114300">
            <a:solidFill>
              <a:srgbClr val="D82E39"/>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userDrawn="1"/>
        </p:nvSpPr>
        <p:spPr bwMode="auto">
          <a:xfrm rot="10800000" flipH="1">
            <a:off x="0" y="6553200"/>
            <a:ext cx="5303838" cy="0"/>
          </a:xfrm>
          <a:prstGeom prst="line">
            <a:avLst/>
          </a:prstGeom>
          <a:noFill/>
          <a:ln w="254000">
            <a:solidFill>
              <a:srgbClr val="D82E39"/>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84997"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8C609437-724D-45CD-A0BF-7652962460AC}" type="slidenum">
              <a:rPr lang="en-US"/>
              <a:pPr>
                <a:defRPr/>
              </a:pPr>
              <a:t>‹#›</a:t>
            </a:fld>
            <a:endParaRPr lang="en-US" dirty="0"/>
          </a:p>
        </p:txBody>
      </p:sp>
      <p:pic>
        <p:nvPicPr>
          <p:cNvPr id="84999" name="Picture 67" descr="Rail_H_LC"/>
          <p:cNvPicPr>
            <a:picLocks noChangeAspect="1" noChangeArrowheads="1"/>
          </p:cNvPicPr>
          <p:nvPr userDrawn="1"/>
        </p:nvPicPr>
        <p:blipFill>
          <a:blip r:embed="rId2" cstate="print"/>
          <a:srcRect/>
          <a:stretch>
            <a:fillRect/>
          </a:stretch>
        </p:blipFill>
        <p:spPr bwMode="auto">
          <a:xfrm>
            <a:off x="5715000" y="6324600"/>
            <a:ext cx="3105150" cy="447675"/>
          </a:xfrm>
          <a:prstGeom prst="rect">
            <a:avLst/>
          </a:prstGeom>
          <a:noFill/>
          <a:ln w="9525">
            <a:noFill/>
            <a:miter lim="800000"/>
            <a:headEnd/>
            <a:tailEnd/>
          </a:ln>
        </p:spPr>
      </p:pic>
      <p:sp>
        <p:nvSpPr>
          <p:cNvPr id="33" name="Line 114"/>
          <p:cNvSpPr>
            <a:spLocks noChangeShapeType="1"/>
          </p:cNvSpPr>
          <p:nvPr userDrawn="1"/>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userDrawn="1"/>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userDrawn="1"/>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userDrawn="1"/>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userDrawn="1"/>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userDrawn="1"/>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userDrawn="1"/>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userDrawn="1"/>
        </p:nvSpPr>
        <p:spPr bwMode="auto">
          <a:xfrm rot="10800000" flipH="1">
            <a:off x="1752600" y="703263"/>
            <a:ext cx="7315200" cy="0"/>
          </a:xfrm>
          <a:prstGeom prst="line">
            <a:avLst/>
          </a:prstGeom>
          <a:noFill/>
          <a:ln w="114300">
            <a:solidFill>
              <a:srgbClr val="D82E39"/>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userDrawn="1"/>
        </p:nvSpPr>
        <p:spPr bwMode="auto">
          <a:xfrm rot="10800000" flipH="1">
            <a:off x="0" y="6553200"/>
            <a:ext cx="5303838" cy="0"/>
          </a:xfrm>
          <a:prstGeom prst="line">
            <a:avLst/>
          </a:prstGeom>
          <a:noFill/>
          <a:ln w="254000">
            <a:solidFill>
              <a:srgbClr val="D82E39"/>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87045"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312AEB36-4876-4086-8A22-178985107F29}" type="slidenum">
              <a:rPr lang="en-US"/>
              <a:pPr>
                <a:defRPr/>
              </a:pPr>
              <a:t>‹#›</a:t>
            </a:fld>
            <a:endParaRPr lang="en-US" dirty="0"/>
          </a:p>
        </p:txBody>
      </p:sp>
      <p:pic>
        <p:nvPicPr>
          <p:cNvPr id="87047" name="Picture 67" descr="Rail_H_LC"/>
          <p:cNvPicPr>
            <a:picLocks noChangeAspect="1" noChangeArrowheads="1"/>
          </p:cNvPicPr>
          <p:nvPr userDrawn="1"/>
        </p:nvPicPr>
        <p:blipFill>
          <a:blip r:embed="rId2" cstate="print"/>
          <a:srcRect/>
          <a:stretch>
            <a:fillRect/>
          </a:stretch>
        </p:blipFill>
        <p:spPr bwMode="auto">
          <a:xfrm>
            <a:off x="5715000" y="6324600"/>
            <a:ext cx="3105150" cy="447675"/>
          </a:xfrm>
          <a:prstGeom prst="rect">
            <a:avLst/>
          </a:prstGeom>
          <a:noFill/>
          <a:ln w="9525">
            <a:noFill/>
            <a:miter lim="800000"/>
            <a:headEnd/>
            <a:tailEnd/>
          </a:ln>
        </p:spPr>
      </p:pic>
      <p:sp>
        <p:nvSpPr>
          <p:cNvPr id="33" name="Line 114"/>
          <p:cNvSpPr>
            <a:spLocks noChangeShapeType="1"/>
          </p:cNvSpPr>
          <p:nvPr userDrawn="1"/>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userDrawn="1"/>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userDrawn="1"/>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userDrawn="1"/>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userDrawn="1"/>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userDrawn="1"/>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userDrawn="1"/>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userDrawn="1"/>
        </p:nvSpPr>
        <p:spPr bwMode="auto">
          <a:xfrm rot="10800000" flipH="1">
            <a:off x="1752600" y="703263"/>
            <a:ext cx="7315200" cy="0"/>
          </a:xfrm>
          <a:prstGeom prst="line">
            <a:avLst/>
          </a:prstGeom>
          <a:noFill/>
          <a:ln w="114300">
            <a:solidFill>
              <a:srgbClr val="D82E39"/>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userDrawn="1"/>
        </p:nvSpPr>
        <p:spPr bwMode="auto">
          <a:xfrm rot="10800000" flipH="1">
            <a:off x="0" y="6553200"/>
            <a:ext cx="5303838" cy="0"/>
          </a:xfrm>
          <a:prstGeom prst="line">
            <a:avLst/>
          </a:prstGeom>
          <a:noFill/>
          <a:ln w="254000">
            <a:solidFill>
              <a:srgbClr val="D82E39"/>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89093"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F5D04ABC-C468-47AC-AD8D-75AE01DDB7E2}" type="slidenum">
              <a:rPr lang="en-US"/>
              <a:pPr>
                <a:defRPr/>
              </a:pPr>
              <a:t>‹#›</a:t>
            </a:fld>
            <a:endParaRPr lang="en-US" dirty="0"/>
          </a:p>
        </p:txBody>
      </p:sp>
      <p:pic>
        <p:nvPicPr>
          <p:cNvPr id="89095" name="Picture 67" descr="Rail_H_LC"/>
          <p:cNvPicPr>
            <a:picLocks noChangeAspect="1" noChangeArrowheads="1"/>
          </p:cNvPicPr>
          <p:nvPr userDrawn="1"/>
        </p:nvPicPr>
        <p:blipFill>
          <a:blip r:embed="rId2" cstate="print"/>
          <a:srcRect/>
          <a:stretch>
            <a:fillRect/>
          </a:stretch>
        </p:blipFill>
        <p:spPr bwMode="auto">
          <a:xfrm>
            <a:off x="5715000" y="6324600"/>
            <a:ext cx="3105150" cy="447675"/>
          </a:xfrm>
          <a:prstGeom prst="rect">
            <a:avLst/>
          </a:prstGeom>
          <a:noFill/>
          <a:ln w="9525">
            <a:noFill/>
            <a:miter lim="800000"/>
            <a:headEnd/>
            <a:tailEnd/>
          </a:ln>
        </p:spPr>
      </p:pic>
      <p:sp>
        <p:nvSpPr>
          <p:cNvPr id="33" name="Line 114"/>
          <p:cNvSpPr>
            <a:spLocks noChangeShapeType="1"/>
          </p:cNvSpPr>
          <p:nvPr userDrawn="1"/>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userDrawn="1"/>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userDrawn="1"/>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userDrawn="1"/>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userDrawn="1"/>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userDrawn="1"/>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userDrawn="1"/>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userDrawn="1"/>
        </p:nvSpPr>
        <p:spPr bwMode="auto">
          <a:xfrm rot="10800000" flipH="1">
            <a:off x="1752600" y="703263"/>
            <a:ext cx="7315200" cy="0"/>
          </a:xfrm>
          <a:prstGeom prst="line">
            <a:avLst/>
          </a:prstGeom>
          <a:noFill/>
          <a:ln w="114300">
            <a:solidFill>
              <a:srgbClr val="D82E39"/>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userDrawn="1"/>
        </p:nvSpPr>
        <p:spPr bwMode="auto">
          <a:xfrm rot="10800000" flipH="1">
            <a:off x="0" y="6553200"/>
            <a:ext cx="5303838" cy="0"/>
          </a:xfrm>
          <a:prstGeom prst="line">
            <a:avLst/>
          </a:prstGeom>
          <a:noFill/>
          <a:ln w="254000">
            <a:solidFill>
              <a:srgbClr val="D82E39"/>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91141"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6BD40B29-38A2-495C-ABDD-C0E7AC1674D7}" type="slidenum">
              <a:rPr lang="en-US"/>
              <a:pPr>
                <a:defRPr/>
              </a:pPr>
              <a:t>‹#›</a:t>
            </a:fld>
            <a:endParaRPr lang="en-US" dirty="0"/>
          </a:p>
        </p:txBody>
      </p:sp>
      <p:pic>
        <p:nvPicPr>
          <p:cNvPr id="91143" name="Picture 67" descr="Rail_H_LC"/>
          <p:cNvPicPr>
            <a:picLocks noChangeAspect="1" noChangeArrowheads="1"/>
          </p:cNvPicPr>
          <p:nvPr userDrawn="1"/>
        </p:nvPicPr>
        <p:blipFill>
          <a:blip r:embed="rId2" cstate="print"/>
          <a:srcRect/>
          <a:stretch>
            <a:fillRect/>
          </a:stretch>
        </p:blipFill>
        <p:spPr bwMode="auto">
          <a:xfrm>
            <a:off x="5715000" y="6324600"/>
            <a:ext cx="3105150" cy="447675"/>
          </a:xfrm>
          <a:prstGeom prst="rect">
            <a:avLst/>
          </a:prstGeom>
          <a:noFill/>
          <a:ln w="9525">
            <a:noFill/>
            <a:miter lim="800000"/>
            <a:headEnd/>
            <a:tailEnd/>
          </a:ln>
        </p:spPr>
      </p:pic>
      <p:sp>
        <p:nvSpPr>
          <p:cNvPr id="33" name="Line 114"/>
          <p:cNvSpPr>
            <a:spLocks noChangeShapeType="1"/>
          </p:cNvSpPr>
          <p:nvPr userDrawn="1"/>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userDrawn="1"/>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userDrawn="1"/>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userDrawn="1"/>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userDrawn="1"/>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userDrawn="1"/>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latin typeface="Verdana" pitchFamily="34" charset="0"/>
            </a:endParaRPr>
          </a:p>
        </p:txBody>
      </p:sp>
      <p:sp>
        <p:nvSpPr>
          <p:cNvPr id="664651" name="Line 75"/>
          <p:cNvSpPr>
            <a:spLocks noChangeShapeType="1"/>
          </p:cNvSpPr>
          <p:nvPr/>
        </p:nvSpPr>
        <p:spPr bwMode="auto">
          <a:xfrm rot="10800000" flipH="1">
            <a:off x="1752600" y="703263"/>
            <a:ext cx="7315200" cy="0"/>
          </a:xfrm>
          <a:prstGeom prst="line">
            <a:avLst/>
          </a:prstGeom>
          <a:noFill/>
          <a:ln w="114300">
            <a:solidFill>
              <a:srgbClr val="D82E39"/>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latin typeface="Verdana" pitchFamily="34" charset="0"/>
            </a:endParaRPr>
          </a:p>
        </p:txBody>
      </p:sp>
      <p:sp>
        <p:nvSpPr>
          <p:cNvPr id="664687" name="Line 111"/>
          <p:cNvSpPr>
            <a:spLocks noChangeShapeType="1"/>
          </p:cNvSpPr>
          <p:nvPr/>
        </p:nvSpPr>
        <p:spPr bwMode="auto">
          <a:xfrm rot="10800000" flipH="1">
            <a:off x="0" y="6553200"/>
            <a:ext cx="5303838" cy="0"/>
          </a:xfrm>
          <a:prstGeom prst="line">
            <a:avLst/>
          </a:prstGeom>
          <a:noFill/>
          <a:ln w="254000">
            <a:solidFill>
              <a:srgbClr val="D82E39"/>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latin typeface="+mn-lt"/>
            </a:endParaRPr>
          </a:p>
        </p:txBody>
      </p:sp>
      <p:sp>
        <p:nvSpPr>
          <p:cNvPr id="37893"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latin typeface="Arial" charset="0"/>
              </a:defRPr>
            </a:lvl1pPr>
          </a:lstStyle>
          <a:p>
            <a:pPr>
              <a:defRPr/>
            </a:pPr>
            <a:fld id="{2147CA38-F010-4754-B37C-EB234142B83F}" type="slidenum">
              <a:rPr lang="en-US"/>
              <a:pPr>
                <a:defRPr/>
              </a:pPr>
              <a:t>‹#›</a:t>
            </a:fld>
            <a:endParaRPr lang="en-US" dirty="0"/>
          </a:p>
        </p:txBody>
      </p:sp>
      <p:pic>
        <p:nvPicPr>
          <p:cNvPr id="37895" name="Picture 67" descr="Rail_H_LC"/>
          <p:cNvPicPr>
            <a:picLocks noChangeAspect="1" noChangeArrowheads="1"/>
          </p:cNvPicPr>
          <p:nvPr/>
        </p:nvPicPr>
        <p:blipFill>
          <a:blip r:embed="rId13" cstate="print"/>
          <a:srcRect/>
          <a:stretch>
            <a:fillRect/>
          </a:stretch>
        </p:blipFill>
        <p:spPr bwMode="auto">
          <a:xfrm>
            <a:off x="5715000" y="6324600"/>
            <a:ext cx="3105150" cy="447675"/>
          </a:xfrm>
          <a:prstGeom prst="rect">
            <a:avLst/>
          </a:prstGeom>
          <a:noFill/>
          <a:ln w="9525">
            <a:noFill/>
            <a:miter lim="800000"/>
            <a:headEnd/>
            <a:tailEnd/>
          </a:ln>
        </p:spPr>
      </p:pic>
      <p:sp>
        <p:nvSpPr>
          <p:cNvPr id="33" name="Line 114"/>
          <p:cNvSpPr>
            <a:spLocks noChangeShapeType="1"/>
          </p:cNvSpPr>
          <p:nvPr/>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latin typeface="+mn-lt"/>
            </a:endParaRPr>
          </a:p>
        </p:txBody>
      </p:sp>
      <p:sp>
        <p:nvSpPr>
          <p:cNvPr id="30" name="Line 114"/>
          <p:cNvSpPr>
            <a:spLocks noChangeShapeType="1"/>
          </p:cNvSpPr>
          <p:nvPr/>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latin typeface="+mn-lt"/>
            </a:endParaRPr>
          </a:p>
        </p:txBody>
      </p:sp>
      <p:sp>
        <p:nvSpPr>
          <p:cNvPr id="664690" name="Line 114"/>
          <p:cNvSpPr>
            <a:spLocks noChangeShapeType="1"/>
          </p:cNvSpPr>
          <p:nvPr/>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latin typeface="+mn-lt"/>
            </a:endParaRPr>
          </a:p>
        </p:txBody>
      </p:sp>
      <p:sp>
        <p:nvSpPr>
          <p:cNvPr id="32" name="Line 114"/>
          <p:cNvSpPr>
            <a:spLocks noChangeShapeType="1"/>
          </p:cNvSpPr>
          <p:nvPr/>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latin typeface="+mn-lt"/>
            </a:endParaRPr>
          </a:p>
        </p:txBody>
      </p:sp>
      <p:sp>
        <p:nvSpPr>
          <p:cNvPr id="31" name="Line 114"/>
          <p:cNvSpPr>
            <a:spLocks noChangeShapeType="1"/>
          </p:cNvSpPr>
          <p:nvPr/>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latin typeface="+mn-lt"/>
            </a:endParaRPr>
          </a:p>
        </p:txBody>
      </p:sp>
      <p:sp>
        <p:nvSpPr>
          <p:cNvPr id="664653" name="Line 77"/>
          <p:cNvSpPr>
            <a:spLocks noChangeShapeType="1"/>
          </p:cNvSpPr>
          <p:nvPr/>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933" r:id="rId1"/>
    <p:sldLayoutId id="2147483908" r:id="rId2"/>
    <p:sldLayoutId id="2147483907" r:id="rId3"/>
    <p:sldLayoutId id="2147483906" r:id="rId4"/>
    <p:sldLayoutId id="2147483905" r:id="rId5"/>
    <p:sldLayoutId id="2147483904" r:id="rId6"/>
    <p:sldLayoutId id="2147483903" r:id="rId7"/>
    <p:sldLayoutId id="2147483902" r:id="rId8"/>
    <p:sldLayoutId id="2147483901" r:id="rId9"/>
    <p:sldLayoutId id="2147483900" r:id="rId10"/>
    <p:sldLayoutId id="2147483899" r:id="rId11"/>
  </p:sldLayoutIdLst>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userDrawn="1"/>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userDrawn="1"/>
        </p:nvSpPr>
        <p:spPr bwMode="auto">
          <a:xfrm rot="10800000" flipH="1">
            <a:off x="1752600" y="703263"/>
            <a:ext cx="7315200" cy="0"/>
          </a:xfrm>
          <a:prstGeom prst="line">
            <a:avLst/>
          </a:prstGeom>
          <a:noFill/>
          <a:ln w="114300">
            <a:solidFill>
              <a:srgbClr val="D82E39"/>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userDrawn="1"/>
        </p:nvSpPr>
        <p:spPr bwMode="auto">
          <a:xfrm rot="10800000" flipH="1">
            <a:off x="0" y="6553200"/>
            <a:ext cx="5303838" cy="0"/>
          </a:xfrm>
          <a:prstGeom prst="line">
            <a:avLst/>
          </a:prstGeom>
          <a:noFill/>
          <a:ln w="254000">
            <a:solidFill>
              <a:srgbClr val="D82E39"/>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93189"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ED289DC6-1243-4402-8F1B-8FD4BBA435FA}" type="slidenum">
              <a:rPr lang="en-US"/>
              <a:pPr>
                <a:defRPr/>
              </a:pPr>
              <a:t>‹#›</a:t>
            </a:fld>
            <a:endParaRPr lang="en-US" dirty="0"/>
          </a:p>
        </p:txBody>
      </p:sp>
      <p:pic>
        <p:nvPicPr>
          <p:cNvPr id="93191" name="Picture 67" descr="Rail_H_LC"/>
          <p:cNvPicPr>
            <a:picLocks noChangeAspect="1" noChangeArrowheads="1"/>
          </p:cNvPicPr>
          <p:nvPr userDrawn="1"/>
        </p:nvPicPr>
        <p:blipFill>
          <a:blip r:embed="rId2" cstate="print"/>
          <a:srcRect/>
          <a:stretch>
            <a:fillRect/>
          </a:stretch>
        </p:blipFill>
        <p:spPr bwMode="auto">
          <a:xfrm>
            <a:off x="5715000" y="6324600"/>
            <a:ext cx="3105150" cy="447675"/>
          </a:xfrm>
          <a:prstGeom prst="rect">
            <a:avLst/>
          </a:prstGeom>
          <a:noFill/>
          <a:ln w="9525">
            <a:noFill/>
            <a:miter lim="800000"/>
            <a:headEnd/>
            <a:tailEnd/>
          </a:ln>
        </p:spPr>
      </p:pic>
      <p:sp>
        <p:nvSpPr>
          <p:cNvPr id="33" name="Line 114"/>
          <p:cNvSpPr>
            <a:spLocks noChangeShapeType="1"/>
          </p:cNvSpPr>
          <p:nvPr userDrawn="1"/>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userDrawn="1"/>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userDrawn="1"/>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userDrawn="1"/>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userDrawn="1"/>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userDrawn="1"/>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p:nvSpPr>
        <p:spPr bwMode="auto">
          <a:xfrm rot="10800000" flipH="1">
            <a:off x="1752600" y="703263"/>
            <a:ext cx="7315200" cy="0"/>
          </a:xfrm>
          <a:prstGeom prst="line">
            <a:avLst/>
          </a:prstGeom>
          <a:noFill/>
          <a:ln w="114300">
            <a:solidFill>
              <a:srgbClr val="FF6600"/>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p:nvSpPr>
        <p:spPr bwMode="auto">
          <a:xfrm rot="10800000" flipH="1">
            <a:off x="0" y="6553200"/>
            <a:ext cx="5303838" cy="0"/>
          </a:xfrm>
          <a:prstGeom prst="line">
            <a:avLst/>
          </a:prstGeom>
          <a:noFill/>
          <a:ln w="254000">
            <a:solidFill>
              <a:srgbClr val="FF6600"/>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95237"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DBFA3246-D988-4288-973A-8FB70D961BC3}" type="slidenum">
              <a:rPr lang="en-US"/>
              <a:pPr>
                <a:defRPr/>
              </a:pPr>
              <a:t>‹#›</a:t>
            </a:fld>
            <a:endParaRPr lang="en-US" dirty="0"/>
          </a:p>
        </p:txBody>
      </p:sp>
      <p:sp>
        <p:nvSpPr>
          <p:cNvPr id="33" name="Line 114"/>
          <p:cNvSpPr>
            <a:spLocks noChangeShapeType="1"/>
          </p:cNvSpPr>
          <p:nvPr/>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pic>
        <p:nvPicPr>
          <p:cNvPr id="95246" name="Picture 2" descr="Z:\Pictures\Graphics-Logos\PWRH_SC.jpg"/>
          <p:cNvPicPr>
            <a:picLocks noChangeAspect="1" noChangeArrowheads="1"/>
          </p:cNvPicPr>
          <p:nvPr/>
        </p:nvPicPr>
        <p:blipFill>
          <a:blip r:embed="rId2" cstate="print"/>
          <a:srcRect/>
          <a:stretch>
            <a:fillRect/>
          </a:stretch>
        </p:blipFill>
        <p:spPr bwMode="auto">
          <a:xfrm>
            <a:off x="5497513" y="6324600"/>
            <a:ext cx="3441700" cy="46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p:nvSpPr>
        <p:spPr bwMode="auto">
          <a:xfrm rot="10800000" flipH="1">
            <a:off x="1752600" y="703263"/>
            <a:ext cx="7315200" cy="0"/>
          </a:xfrm>
          <a:prstGeom prst="line">
            <a:avLst/>
          </a:prstGeom>
          <a:noFill/>
          <a:ln w="114300">
            <a:solidFill>
              <a:srgbClr val="FF6600"/>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p:nvSpPr>
        <p:spPr bwMode="auto">
          <a:xfrm rot="10800000" flipH="1">
            <a:off x="0" y="6553200"/>
            <a:ext cx="5303838" cy="0"/>
          </a:xfrm>
          <a:prstGeom prst="line">
            <a:avLst/>
          </a:prstGeom>
          <a:noFill/>
          <a:ln w="254000">
            <a:solidFill>
              <a:srgbClr val="FF6600"/>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97285"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297F1E4E-0267-494F-8A00-F9ECACBF89D9}" type="slidenum">
              <a:rPr lang="en-US"/>
              <a:pPr>
                <a:defRPr/>
              </a:pPr>
              <a:t>‹#›</a:t>
            </a:fld>
            <a:endParaRPr lang="en-US" dirty="0"/>
          </a:p>
        </p:txBody>
      </p:sp>
      <p:sp>
        <p:nvSpPr>
          <p:cNvPr id="33" name="Line 114"/>
          <p:cNvSpPr>
            <a:spLocks noChangeShapeType="1"/>
          </p:cNvSpPr>
          <p:nvPr/>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pic>
        <p:nvPicPr>
          <p:cNvPr id="97294" name="Picture 2" descr="Z:\Pictures\Graphics-Logos\PWRH_SC.jpg"/>
          <p:cNvPicPr>
            <a:picLocks noChangeAspect="1" noChangeArrowheads="1"/>
          </p:cNvPicPr>
          <p:nvPr/>
        </p:nvPicPr>
        <p:blipFill>
          <a:blip r:embed="rId2" cstate="print"/>
          <a:srcRect/>
          <a:stretch>
            <a:fillRect/>
          </a:stretch>
        </p:blipFill>
        <p:spPr bwMode="auto">
          <a:xfrm>
            <a:off x="5497513" y="6324600"/>
            <a:ext cx="3441700" cy="46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p:nvSpPr>
        <p:spPr bwMode="auto">
          <a:xfrm rot="10800000" flipH="1">
            <a:off x="1752600" y="703263"/>
            <a:ext cx="7315200" cy="0"/>
          </a:xfrm>
          <a:prstGeom prst="line">
            <a:avLst/>
          </a:prstGeom>
          <a:noFill/>
          <a:ln w="114300">
            <a:solidFill>
              <a:srgbClr val="FF6600"/>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p:nvSpPr>
        <p:spPr bwMode="auto">
          <a:xfrm rot="10800000" flipH="1">
            <a:off x="0" y="6553200"/>
            <a:ext cx="5303838" cy="0"/>
          </a:xfrm>
          <a:prstGeom prst="line">
            <a:avLst/>
          </a:prstGeom>
          <a:noFill/>
          <a:ln w="254000">
            <a:solidFill>
              <a:srgbClr val="FF6600"/>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99333"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7931A6F5-C61D-40D5-A117-1038C36812D4}" type="slidenum">
              <a:rPr lang="en-US"/>
              <a:pPr>
                <a:defRPr/>
              </a:pPr>
              <a:t>‹#›</a:t>
            </a:fld>
            <a:endParaRPr lang="en-US" dirty="0"/>
          </a:p>
        </p:txBody>
      </p:sp>
      <p:sp>
        <p:nvSpPr>
          <p:cNvPr id="33" name="Line 114"/>
          <p:cNvSpPr>
            <a:spLocks noChangeShapeType="1"/>
          </p:cNvSpPr>
          <p:nvPr/>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pic>
        <p:nvPicPr>
          <p:cNvPr id="99342" name="Picture 2" descr="Z:\Pictures\Graphics-Logos\PWRH_SC.jpg"/>
          <p:cNvPicPr>
            <a:picLocks noChangeAspect="1" noChangeArrowheads="1"/>
          </p:cNvPicPr>
          <p:nvPr/>
        </p:nvPicPr>
        <p:blipFill>
          <a:blip r:embed="rId2" cstate="print"/>
          <a:srcRect/>
          <a:stretch>
            <a:fillRect/>
          </a:stretch>
        </p:blipFill>
        <p:spPr bwMode="auto">
          <a:xfrm>
            <a:off x="5497513" y="6324600"/>
            <a:ext cx="3441700" cy="46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p:nvSpPr>
        <p:spPr bwMode="auto">
          <a:xfrm rot="10800000" flipH="1">
            <a:off x="1752600" y="703263"/>
            <a:ext cx="7315200" cy="0"/>
          </a:xfrm>
          <a:prstGeom prst="line">
            <a:avLst/>
          </a:prstGeom>
          <a:noFill/>
          <a:ln w="114300">
            <a:solidFill>
              <a:srgbClr val="FF6600"/>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p:nvSpPr>
        <p:spPr bwMode="auto">
          <a:xfrm rot="10800000" flipH="1">
            <a:off x="0" y="6553200"/>
            <a:ext cx="5303838" cy="0"/>
          </a:xfrm>
          <a:prstGeom prst="line">
            <a:avLst/>
          </a:prstGeom>
          <a:noFill/>
          <a:ln w="254000">
            <a:solidFill>
              <a:srgbClr val="FF6600"/>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101381"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0FF70C95-B18C-4E2F-BE74-6A525DC78277}" type="slidenum">
              <a:rPr lang="en-US"/>
              <a:pPr>
                <a:defRPr/>
              </a:pPr>
              <a:t>‹#›</a:t>
            </a:fld>
            <a:endParaRPr lang="en-US" dirty="0"/>
          </a:p>
        </p:txBody>
      </p:sp>
      <p:sp>
        <p:nvSpPr>
          <p:cNvPr id="33" name="Line 114"/>
          <p:cNvSpPr>
            <a:spLocks noChangeShapeType="1"/>
          </p:cNvSpPr>
          <p:nvPr/>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pic>
        <p:nvPicPr>
          <p:cNvPr id="101390" name="Picture 2" descr="Z:\Pictures\Graphics-Logos\PWRH_SC.jpg"/>
          <p:cNvPicPr>
            <a:picLocks noChangeAspect="1" noChangeArrowheads="1"/>
          </p:cNvPicPr>
          <p:nvPr/>
        </p:nvPicPr>
        <p:blipFill>
          <a:blip r:embed="rId2" cstate="print"/>
          <a:srcRect/>
          <a:stretch>
            <a:fillRect/>
          </a:stretch>
        </p:blipFill>
        <p:spPr bwMode="auto">
          <a:xfrm>
            <a:off x="5497513" y="6324600"/>
            <a:ext cx="3441700" cy="46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p:nvSpPr>
        <p:spPr bwMode="auto">
          <a:xfrm rot="10800000" flipH="1">
            <a:off x="1752600" y="703263"/>
            <a:ext cx="7315200" cy="0"/>
          </a:xfrm>
          <a:prstGeom prst="line">
            <a:avLst/>
          </a:prstGeom>
          <a:noFill/>
          <a:ln w="114300">
            <a:solidFill>
              <a:srgbClr val="FF6600"/>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p:nvSpPr>
        <p:spPr bwMode="auto">
          <a:xfrm rot="10800000" flipH="1">
            <a:off x="0" y="6553200"/>
            <a:ext cx="5303838" cy="0"/>
          </a:xfrm>
          <a:prstGeom prst="line">
            <a:avLst/>
          </a:prstGeom>
          <a:noFill/>
          <a:ln w="254000">
            <a:solidFill>
              <a:srgbClr val="FF6600"/>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103429"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AEAFAC35-B5C6-4D31-B3FE-E696888A24D8}" type="slidenum">
              <a:rPr lang="en-US"/>
              <a:pPr>
                <a:defRPr/>
              </a:pPr>
              <a:t>‹#›</a:t>
            </a:fld>
            <a:endParaRPr lang="en-US" dirty="0"/>
          </a:p>
        </p:txBody>
      </p:sp>
      <p:sp>
        <p:nvSpPr>
          <p:cNvPr id="33" name="Line 114"/>
          <p:cNvSpPr>
            <a:spLocks noChangeShapeType="1"/>
          </p:cNvSpPr>
          <p:nvPr/>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pic>
        <p:nvPicPr>
          <p:cNvPr id="103438" name="Picture 2" descr="Z:\Pictures\Graphics-Logos\PWRH_SC.jpg"/>
          <p:cNvPicPr>
            <a:picLocks noChangeAspect="1" noChangeArrowheads="1"/>
          </p:cNvPicPr>
          <p:nvPr/>
        </p:nvPicPr>
        <p:blipFill>
          <a:blip r:embed="rId2" cstate="print"/>
          <a:srcRect/>
          <a:stretch>
            <a:fillRect/>
          </a:stretch>
        </p:blipFill>
        <p:spPr bwMode="auto">
          <a:xfrm>
            <a:off x="5497513" y="6324600"/>
            <a:ext cx="3441700" cy="46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p:nvSpPr>
        <p:spPr bwMode="auto">
          <a:xfrm rot="10800000" flipH="1">
            <a:off x="1752600" y="703263"/>
            <a:ext cx="7315200" cy="0"/>
          </a:xfrm>
          <a:prstGeom prst="line">
            <a:avLst/>
          </a:prstGeom>
          <a:noFill/>
          <a:ln w="114300">
            <a:solidFill>
              <a:srgbClr val="FF6600"/>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p:nvSpPr>
        <p:spPr bwMode="auto">
          <a:xfrm rot="10800000" flipH="1">
            <a:off x="0" y="6553200"/>
            <a:ext cx="5303838" cy="0"/>
          </a:xfrm>
          <a:prstGeom prst="line">
            <a:avLst/>
          </a:prstGeom>
          <a:noFill/>
          <a:ln w="254000">
            <a:solidFill>
              <a:srgbClr val="FF6600"/>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105477"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77D4FC93-A7AA-4965-B841-C3BDEFFBED72}" type="slidenum">
              <a:rPr lang="en-US"/>
              <a:pPr>
                <a:defRPr/>
              </a:pPr>
              <a:t>‹#›</a:t>
            </a:fld>
            <a:endParaRPr lang="en-US" dirty="0"/>
          </a:p>
        </p:txBody>
      </p:sp>
      <p:sp>
        <p:nvSpPr>
          <p:cNvPr id="33" name="Line 114"/>
          <p:cNvSpPr>
            <a:spLocks noChangeShapeType="1"/>
          </p:cNvSpPr>
          <p:nvPr/>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pic>
        <p:nvPicPr>
          <p:cNvPr id="105486" name="Picture 2" descr="Z:\Pictures\Graphics-Logos\PWRH_SC.jpg"/>
          <p:cNvPicPr>
            <a:picLocks noChangeAspect="1" noChangeArrowheads="1"/>
          </p:cNvPicPr>
          <p:nvPr/>
        </p:nvPicPr>
        <p:blipFill>
          <a:blip r:embed="rId2" cstate="print"/>
          <a:srcRect/>
          <a:stretch>
            <a:fillRect/>
          </a:stretch>
        </p:blipFill>
        <p:spPr bwMode="auto">
          <a:xfrm>
            <a:off x="5497513" y="6324600"/>
            <a:ext cx="3441700" cy="46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p:nvSpPr>
        <p:spPr bwMode="auto">
          <a:xfrm rot="10800000" flipH="1">
            <a:off x="1752600" y="703263"/>
            <a:ext cx="7315200" cy="0"/>
          </a:xfrm>
          <a:prstGeom prst="line">
            <a:avLst/>
          </a:prstGeom>
          <a:noFill/>
          <a:ln w="114300">
            <a:solidFill>
              <a:srgbClr val="FF6600"/>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p:nvSpPr>
        <p:spPr bwMode="auto">
          <a:xfrm rot="10800000" flipH="1">
            <a:off x="0" y="6553200"/>
            <a:ext cx="5303838" cy="0"/>
          </a:xfrm>
          <a:prstGeom prst="line">
            <a:avLst/>
          </a:prstGeom>
          <a:noFill/>
          <a:ln w="254000">
            <a:solidFill>
              <a:srgbClr val="FF6600"/>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107525"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494050BA-8AA5-4176-8A78-F0108A40E55D}" type="slidenum">
              <a:rPr lang="en-US"/>
              <a:pPr>
                <a:defRPr/>
              </a:pPr>
              <a:t>‹#›</a:t>
            </a:fld>
            <a:endParaRPr lang="en-US" dirty="0"/>
          </a:p>
        </p:txBody>
      </p:sp>
      <p:sp>
        <p:nvSpPr>
          <p:cNvPr id="33" name="Line 114"/>
          <p:cNvSpPr>
            <a:spLocks noChangeShapeType="1"/>
          </p:cNvSpPr>
          <p:nvPr/>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pic>
        <p:nvPicPr>
          <p:cNvPr id="107534" name="Picture 2" descr="Z:\Pictures\Graphics-Logos\PWRH_SC.jpg"/>
          <p:cNvPicPr>
            <a:picLocks noChangeAspect="1" noChangeArrowheads="1"/>
          </p:cNvPicPr>
          <p:nvPr/>
        </p:nvPicPr>
        <p:blipFill>
          <a:blip r:embed="rId2" cstate="print"/>
          <a:srcRect/>
          <a:stretch>
            <a:fillRect/>
          </a:stretch>
        </p:blipFill>
        <p:spPr bwMode="auto">
          <a:xfrm>
            <a:off x="5497513" y="6324600"/>
            <a:ext cx="3441700" cy="46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p:nvSpPr>
        <p:spPr bwMode="auto">
          <a:xfrm rot="10800000" flipH="1">
            <a:off x="1752600" y="703263"/>
            <a:ext cx="7315200" cy="0"/>
          </a:xfrm>
          <a:prstGeom prst="line">
            <a:avLst/>
          </a:prstGeom>
          <a:noFill/>
          <a:ln w="114300">
            <a:solidFill>
              <a:srgbClr val="FF6600"/>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p:nvSpPr>
        <p:spPr bwMode="auto">
          <a:xfrm rot="10800000" flipH="1">
            <a:off x="0" y="6553200"/>
            <a:ext cx="5303838" cy="0"/>
          </a:xfrm>
          <a:prstGeom prst="line">
            <a:avLst/>
          </a:prstGeom>
          <a:noFill/>
          <a:ln w="254000">
            <a:solidFill>
              <a:srgbClr val="FF6600"/>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109573"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13334DB7-975B-4289-9D1F-D428753DA45F}" type="slidenum">
              <a:rPr lang="en-US"/>
              <a:pPr>
                <a:defRPr/>
              </a:pPr>
              <a:t>‹#›</a:t>
            </a:fld>
            <a:endParaRPr lang="en-US" dirty="0"/>
          </a:p>
        </p:txBody>
      </p:sp>
      <p:sp>
        <p:nvSpPr>
          <p:cNvPr id="33" name="Line 114"/>
          <p:cNvSpPr>
            <a:spLocks noChangeShapeType="1"/>
          </p:cNvSpPr>
          <p:nvPr/>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pic>
        <p:nvPicPr>
          <p:cNvPr id="109582" name="Picture 2" descr="Z:\Pictures\Graphics-Logos\PWRH_SC.jpg"/>
          <p:cNvPicPr>
            <a:picLocks noChangeAspect="1" noChangeArrowheads="1"/>
          </p:cNvPicPr>
          <p:nvPr/>
        </p:nvPicPr>
        <p:blipFill>
          <a:blip r:embed="rId2" cstate="print"/>
          <a:srcRect/>
          <a:stretch>
            <a:fillRect/>
          </a:stretch>
        </p:blipFill>
        <p:spPr bwMode="auto">
          <a:xfrm>
            <a:off x="5497513" y="6324600"/>
            <a:ext cx="3441700" cy="46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p:nvSpPr>
        <p:spPr bwMode="auto">
          <a:xfrm rot="10800000" flipH="1">
            <a:off x="1752600" y="703263"/>
            <a:ext cx="7315200" cy="0"/>
          </a:xfrm>
          <a:prstGeom prst="line">
            <a:avLst/>
          </a:prstGeom>
          <a:noFill/>
          <a:ln w="114300">
            <a:solidFill>
              <a:srgbClr val="FF6600"/>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p:nvSpPr>
        <p:spPr bwMode="auto">
          <a:xfrm rot="10800000" flipH="1">
            <a:off x="0" y="6553200"/>
            <a:ext cx="5303838" cy="0"/>
          </a:xfrm>
          <a:prstGeom prst="line">
            <a:avLst/>
          </a:prstGeom>
          <a:noFill/>
          <a:ln w="254000">
            <a:solidFill>
              <a:srgbClr val="FF6600"/>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111621"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9AE70A60-04CF-4555-92B2-350D67DA96F9}" type="slidenum">
              <a:rPr lang="en-US"/>
              <a:pPr>
                <a:defRPr/>
              </a:pPr>
              <a:t>‹#›</a:t>
            </a:fld>
            <a:endParaRPr lang="en-US" dirty="0"/>
          </a:p>
        </p:txBody>
      </p:sp>
      <p:sp>
        <p:nvSpPr>
          <p:cNvPr id="33" name="Line 114"/>
          <p:cNvSpPr>
            <a:spLocks noChangeShapeType="1"/>
          </p:cNvSpPr>
          <p:nvPr/>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pic>
        <p:nvPicPr>
          <p:cNvPr id="111630" name="Picture 2" descr="Z:\Pictures\Graphics-Logos\PWRH_SC.jpg"/>
          <p:cNvPicPr>
            <a:picLocks noChangeAspect="1" noChangeArrowheads="1"/>
          </p:cNvPicPr>
          <p:nvPr/>
        </p:nvPicPr>
        <p:blipFill>
          <a:blip r:embed="rId2" cstate="print"/>
          <a:srcRect/>
          <a:stretch>
            <a:fillRect/>
          </a:stretch>
        </p:blipFill>
        <p:spPr bwMode="auto">
          <a:xfrm>
            <a:off x="5497513" y="6324600"/>
            <a:ext cx="3441700" cy="46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userDrawn="1"/>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userDrawn="1"/>
        </p:nvSpPr>
        <p:spPr bwMode="auto">
          <a:xfrm rot="10800000" flipH="1">
            <a:off x="1752600" y="703263"/>
            <a:ext cx="7315200" cy="0"/>
          </a:xfrm>
          <a:prstGeom prst="line">
            <a:avLst/>
          </a:prstGeom>
          <a:noFill/>
          <a:ln w="114300">
            <a:solidFill>
              <a:srgbClr val="D82E39"/>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userDrawn="1"/>
        </p:nvSpPr>
        <p:spPr bwMode="auto">
          <a:xfrm rot="10800000" flipH="1">
            <a:off x="0" y="6553200"/>
            <a:ext cx="5303838" cy="0"/>
          </a:xfrm>
          <a:prstGeom prst="line">
            <a:avLst/>
          </a:prstGeom>
          <a:noFill/>
          <a:ln w="254000">
            <a:solidFill>
              <a:srgbClr val="D82E39"/>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50181"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D62B19E7-5265-4A83-8BD6-01DD3E81C489}" type="slidenum">
              <a:rPr lang="en-US"/>
              <a:pPr>
                <a:defRPr/>
              </a:pPr>
              <a:t>‹#›</a:t>
            </a:fld>
            <a:endParaRPr lang="en-US" dirty="0"/>
          </a:p>
        </p:txBody>
      </p:sp>
      <p:pic>
        <p:nvPicPr>
          <p:cNvPr id="50183" name="Picture 67" descr="Rail_H_LC"/>
          <p:cNvPicPr>
            <a:picLocks noChangeAspect="1" noChangeArrowheads="1"/>
          </p:cNvPicPr>
          <p:nvPr userDrawn="1"/>
        </p:nvPicPr>
        <p:blipFill>
          <a:blip r:embed="rId2" cstate="print"/>
          <a:srcRect/>
          <a:stretch>
            <a:fillRect/>
          </a:stretch>
        </p:blipFill>
        <p:spPr bwMode="auto">
          <a:xfrm>
            <a:off x="5715000" y="6324600"/>
            <a:ext cx="3105150" cy="447675"/>
          </a:xfrm>
          <a:prstGeom prst="rect">
            <a:avLst/>
          </a:prstGeom>
          <a:noFill/>
          <a:ln w="9525">
            <a:noFill/>
            <a:miter lim="800000"/>
            <a:headEnd/>
            <a:tailEnd/>
          </a:ln>
        </p:spPr>
      </p:pic>
      <p:sp>
        <p:nvSpPr>
          <p:cNvPr id="33" name="Line 114"/>
          <p:cNvSpPr>
            <a:spLocks noChangeShapeType="1"/>
          </p:cNvSpPr>
          <p:nvPr userDrawn="1"/>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userDrawn="1"/>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userDrawn="1"/>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userDrawn="1"/>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userDrawn="1"/>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userDrawn="1"/>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p:nvSpPr>
        <p:spPr bwMode="auto">
          <a:xfrm rot="10800000" flipH="1">
            <a:off x="1752600" y="703263"/>
            <a:ext cx="7315200" cy="0"/>
          </a:xfrm>
          <a:prstGeom prst="line">
            <a:avLst/>
          </a:prstGeom>
          <a:noFill/>
          <a:ln w="114300">
            <a:solidFill>
              <a:srgbClr val="FF6600"/>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p:nvSpPr>
        <p:spPr bwMode="auto">
          <a:xfrm rot="10800000" flipH="1">
            <a:off x="0" y="6553200"/>
            <a:ext cx="5303838" cy="0"/>
          </a:xfrm>
          <a:prstGeom prst="line">
            <a:avLst/>
          </a:prstGeom>
          <a:noFill/>
          <a:ln w="254000">
            <a:solidFill>
              <a:srgbClr val="FF6600"/>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113669"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DB7C5438-C61A-4C93-9D32-6CBA1AEF49CB}" type="slidenum">
              <a:rPr lang="en-US"/>
              <a:pPr>
                <a:defRPr/>
              </a:pPr>
              <a:t>‹#›</a:t>
            </a:fld>
            <a:endParaRPr lang="en-US" dirty="0"/>
          </a:p>
        </p:txBody>
      </p:sp>
      <p:sp>
        <p:nvSpPr>
          <p:cNvPr id="33" name="Line 114"/>
          <p:cNvSpPr>
            <a:spLocks noChangeShapeType="1"/>
          </p:cNvSpPr>
          <p:nvPr/>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pic>
        <p:nvPicPr>
          <p:cNvPr id="113678" name="Picture 2" descr="Z:\Pictures\Graphics-Logos\PWRH_SC.jpg"/>
          <p:cNvPicPr>
            <a:picLocks noChangeAspect="1" noChangeArrowheads="1"/>
          </p:cNvPicPr>
          <p:nvPr/>
        </p:nvPicPr>
        <p:blipFill>
          <a:blip r:embed="rId2" cstate="print"/>
          <a:srcRect/>
          <a:stretch>
            <a:fillRect/>
          </a:stretch>
        </p:blipFill>
        <p:spPr bwMode="auto">
          <a:xfrm>
            <a:off x="5497513" y="6324600"/>
            <a:ext cx="3441700" cy="46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p:nvSpPr>
        <p:spPr bwMode="auto">
          <a:xfrm rot="10800000" flipH="1">
            <a:off x="1752600" y="703263"/>
            <a:ext cx="7315200" cy="0"/>
          </a:xfrm>
          <a:prstGeom prst="line">
            <a:avLst/>
          </a:prstGeom>
          <a:noFill/>
          <a:ln w="114300">
            <a:solidFill>
              <a:srgbClr val="FF6600"/>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p:nvSpPr>
        <p:spPr bwMode="auto">
          <a:xfrm rot="10800000" flipH="1">
            <a:off x="0" y="6553200"/>
            <a:ext cx="5303838" cy="0"/>
          </a:xfrm>
          <a:prstGeom prst="line">
            <a:avLst/>
          </a:prstGeom>
          <a:noFill/>
          <a:ln w="254000">
            <a:solidFill>
              <a:srgbClr val="FF6600"/>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115717"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2B995685-4BD6-49CE-9948-746E6FD5166E}" type="slidenum">
              <a:rPr lang="en-US"/>
              <a:pPr>
                <a:defRPr/>
              </a:pPr>
              <a:t>‹#›</a:t>
            </a:fld>
            <a:endParaRPr lang="en-US" dirty="0"/>
          </a:p>
        </p:txBody>
      </p:sp>
      <p:sp>
        <p:nvSpPr>
          <p:cNvPr id="33" name="Line 114"/>
          <p:cNvSpPr>
            <a:spLocks noChangeShapeType="1"/>
          </p:cNvSpPr>
          <p:nvPr/>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pic>
        <p:nvPicPr>
          <p:cNvPr id="115726" name="Picture 2" descr="Z:\Pictures\Graphics-Logos\PWRH_SC.jpg"/>
          <p:cNvPicPr>
            <a:picLocks noChangeAspect="1" noChangeArrowheads="1"/>
          </p:cNvPicPr>
          <p:nvPr/>
        </p:nvPicPr>
        <p:blipFill>
          <a:blip r:embed="rId2" cstate="print"/>
          <a:srcRect/>
          <a:stretch>
            <a:fillRect/>
          </a:stretch>
        </p:blipFill>
        <p:spPr bwMode="auto">
          <a:xfrm>
            <a:off x="5497513" y="6324600"/>
            <a:ext cx="3441700" cy="46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p:nvSpPr>
        <p:spPr bwMode="auto">
          <a:xfrm rot="10800000" flipH="1">
            <a:off x="1752600" y="703263"/>
            <a:ext cx="7315200" cy="0"/>
          </a:xfrm>
          <a:prstGeom prst="line">
            <a:avLst/>
          </a:prstGeom>
          <a:noFill/>
          <a:ln w="114300">
            <a:solidFill>
              <a:srgbClr val="FF6600"/>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p:nvSpPr>
        <p:spPr bwMode="auto">
          <a:xfrm rot="10800000" flipH="1">
            <a:off x="0" y="6553200"/>
            <a:ext cx="5303838" cy="0"/>
          </a:xfrm>
          <a:prstGeom prst="line">
            <a:avLst/>
          </a:prstGeom>
          <a:noFill/>
          <a:ln w="254000">
            <a:solidFill>
              <a:srgbClr val="FF6600"/>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117765"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E80A9EED-B64B-44BA-9FE2-610D7CFC417D}" type="slidenum">
              <a:rPr lang="en-US"/>
              <a:pPr>
                <a:defRPr/>
              </a:pPr>
              <a:t>‹#›</a:t>
            </a:fld>
            <a:endParaRPr lang="en-US" dirty="0"/>
          </a:p>
        </p:txBody>
      </p:sp>
      <p:sp>
        <p:nvSpPr>
          <p:cNvPr id="33" name="Line 114"/>
          <p:cNvSpPr>
            <a:spLocks noChangeShapeType="1"/>
          </p:cNvSpPr>
          <p:nvPr/>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pic>
        <p:nvPicPr>
          <p:cNvPr id="117774" name="Picture 2" descr="Z:\Pictures\Graphics-Logos\PWRH_SC.jpg"/>
          <p:cNvPicPr>
            <a:picLocks noChangeAspect="1" noChangeArrowheads="1"/>
          </p:cNvPicPr>
          <p:nvPr/>
        </p:nvPicPr>
        <p:blipFill>
          <a:blip r:embed="rId2" cstate="print"/>
          <a:srcRect/>
          <a:stretch>
            <a:fillRect/>
          </a:stretch>
        </p:blipFill>
        <p:spPr bwMode="auto">
          <a:xfrm>
            <a:off x="5497513" y="6324600"/>
            <a:ext cx="3441700" cy="46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p:nvSpPr>
        <p:spPr bwMode="auto">
          <a:xfrm rot="10800000" flipH="1">
            <a:off x="1752600" y="703263"/>
            <a:ext cx="7315200" cy="0"/>
          </a:xfrm>
          <a:prstGeom prst="line">
            <a:avLst/>
          </a:prstGeom>
          <a:noFill/>
          <a:ln w="114300">
            <a:solidFill>
              <a:srgbClr val="FF6600"/>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p:nvSpPr>
        <p:spPr bwMode="auto">
          <a:xfrm rot="10800000" flipH="1">
            <a:off x="0" y="6553200"/>
            <a:ext cx="5303838" cy="0"/>
          </a:xfrm>
          <a:prstGeom prst="line">
            <a:avLst/>
          </a:prstGeom>
          <a:noFill/>
          <a:ln w="254000">
            <a:solidFill>
              <a:srgbClr val="FF6600"/>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119813"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E990D442-3876-4334-82FF-D16641BC9CD1}" type="slidenum">
              <a:rPr lang="en-US"/>
              <a:pPr>
                <a:defRPr/>
              </a:pPr>
              <a:t>‹#›</a:t>
            </a:fld>
            <a:endParaRPr lang="en-US" dirty="0"/>
          </a:p>
        </p:txBody>
      </p:sp>
      <p:sp>
        <p:nvSpPr>
          <p:cNvPr id="33" name="Line 114"/>
          <p:cNvSpPr>
            <a:spLocks noChangeShapeType="1"/>
          </p:cNvSpPr>
          <p:nvPr/>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pic>
        <p:nvPicPr>
          <p:cNvPr id="119822" name="Picture 2" descr="Z:\Pictures\Graphics-Logos\PWRH_SC.jpg"/>
          <p:cNvPicPr>
            <a:picLocks noChangeAspect="1" noChangeArrowheads="1"/>
          </p:cNvPicPr>
          <p:nvPr/>
        </p:nvPicPr>
        <p:blipFill>
          <a:blip r:embed="rId3" cstate="print"/>
          <a:srcRect/>
          <a:stretch>
            <a:fillRect/>
          </a:stretch>
        </p:blipFill>
        <p:spPr bwMode="auto">
          <a:xfrm>
            <a:off x="5497513" y="6324600"/>
            <a:ext cx="3441700" cy="46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27" r:id="rId1"/>
  </p:sldLayoutIdLst>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p:nvSpPr>
        <p:spPr bwMode="auto">
          <a:xfrm rot="10800000" flipH="1">
            <a:off x="1752600" y="703263"/>
            <a:ext cx="7315200" cy="0"/>
          </a:xfrm>
          <a:prstGeom prst="line">
            <a:avLst/>
          </a:prstGeom>
          <a:noFill/>
          <a:ln w="114300">
            <a:solidFill>
              <a:srgbClr val="FF6600"/>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p:nvSpPr>
        <p:spPr bwMode="auto">
          <a:xfrm rot="10800000" flipH="1">
            <a:off x="0" y="6553200"/>
            <a:ext cx="5303838" cy="0"/>
          </a:xfrm>
          <a:prstGeom prst="line">
            <a:avLst/>
          </a:prstGeom>
          <a:noFill/>
          <a:ln w="254000">
            <a:solidFill>
              <a:srgbClr val="FF6600"/>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121861"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01F7261C-D736-4F7B-A34A-ADB8107809E7}" type="slidenum">
              <a:rPr lang="en-US"/>
              <a:pPr>
                <a:defRPr/>
              </a:pPr>
              <a:t>‹#›</a:t>
            </a:fld>
            <a:endParaRPr lang="en-US" dirty="0"/>
          </a:p>
        </p:txBody>
      </p:sp>
      <p:sp>
        <p:nvSpPr>
          <p:cNvPr id="33" name="Line 114"/>
          <p:cNvSpPr>
            <a:spLocks noChangeShapeType="1"/>
          </p:cNvSpPr>
          <p:nvPr/>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pic>
        <p:nvPicPr>
          <p:cNvPr id="121870" name="Picture 2" descr="Z:\Pictures\Graphics-Logos\PWRH_SC.jpg"/>
          <p:cNvPicPr>
            <a:picLocks noChangeAspect="1" noChangeArrowheads="1"/>
          </p:cNvPicPr>
          <p:nvPr/>
        </p:nvPicPr>
        <p:blipFill>
          <a:blip r:embed="rId2" cstate="print"/>
          <a:srcRect/>
          <a:stretch>
            <a:fillRect/>
          </a:stretch>
        </p:blipFill>
        <p:spPr bwMode="auto">
          <a:xfrm>
            <a:off x="5497513" y="6324600"/>
            <a:ext cx="3441700" cy="46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p:nvSpPr>
        <p:spPr bwMode="auto">
          <a:xfrm rot="10800000" flipH="1">
            <a:off x="1752600" y="703263"/>
            <a:ext cx="7315200" cy="0"/>
          </a:xfrm>
          <a:prstGeom prst="line">
            <a:avLst/>
          </a:prstGeom>
          <a:noFill/>
          <a:ln w="114300">
            <a:solidFill>
              <a:srgbClr val="FF6600"/>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p:nvSpPr>
        <p:spPr bwMode="auto">
          <a:xfrm rot="10800000" flipH="1">
            <a:off x="0" y="6553200"/>
            <a:ext cx="5303838" cy="0"/>
          </a:xfrm>
          <a:prstGeom prst="line">
            <a:avLst/>
          </a:prstGeom>
          <a:noFill/>
          <a:ln w="254000">
            <a:solidFill>
              <a:srgbClr val="FF6600"/>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123909"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936DC812-3F32-41EF-93E2-4E8F3AB7C527}" type="slidenum">
              <a:rPr lang="en-US"/>
              <a:pPr>
                <a:defRPr/>
              </a:pPr>
              <a:t>‹#›</a:t>
            </a:fld>
            <a:endParaRPr lang="en-US" dirty="0"/>
          </a:p>
        </p:txBody>
      </p:sp>
      <p:sp>
        <p:nvSpPr>
          <p:cNvPr id="33" name="Line 114"/>
          <p:cNvSpPr>
            <a:spLocks noChangeShapeType="1"/>
          </p:cNvSpPr>
          <p:nvPr/>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pic>
        <p:nvPicPr>
          <p:cNvPr id="123918" name="Picture 2" descr="Z:\Pictures\Graphics-Logos\PWRH_SC.jpg"/>
          <p:cNvPicPr>
            <a:picLocks noChangeAspect="1" noChangeArrowheads="1"/>
          </p:cNvPicPr>
          <p:nvPr/>
        </p:nvPicPr>
        <p:blipFill>
          <a:blip r:embed="rId2" cstate="print"/>
          <a:srcRect/>
          <a:stretch>
            <a:fillRect/>
          </a:stretch>
        </p:blipFill>
        <p:spPr bwMode="auto">
          <a:xfrm>
            <a:off x="5497513" y="6324600"/>
            <a:ext cx="3441700" cy="46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userDrawn="1"/>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userDrawn="1"/>
        </p:nvSpPr>
        <p:spPr bwMode="auto">
          <a:xfrm rot="10800000" flipH="1">
            <a:off x="1752600" y="703263"/>
            <a:ext cx="7315200" cy="0"/>
          </a:xfrm>
          <a:prstGeom prst="line">
            <a:avLst/>
          </a:prstGeom>
          <a:noFill/>
          <a:ln w="114300">
            <a:solidFill>
              <a:srgbClr val="D82E39"/>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userDrawn="1"/>
        </p:nvSpPr>
        <p:spPr bwMode="auto">
          <a:xfrm rot="10800000" flipH="1">
            <a:off x="0" y="6553200"/>
            <a:ext cx="5303838" cy="0"/>
          </a:xfrm>
          <a:prstGeom prst="line">
            <a:avLst/>
          </a:prstGeom>
          <a:noFill/>
          <a:ln w="254000">
            <a:solidFill>
              <a:srgbClr val="D82E39"/>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51205"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3E6ED973-BAAF-4856-B6FA-6CA7111B817B}" type="slidenum">
              <a:rPr lang="en-US"/>
              <a:pPr>
                <a:defRPr/>
              </a:pPr>
              <a:t>‹#›</a:t>
            </a:fld>
            <a:endParaRPr lang="en-US" dirty="0"/>
          </a:p>
        </p:txBody>
      </p:sp>
      <p:pic>
        <p:nvPicPr>
          <p:cNvPr id="51207" name="Picture 67" descr="Rail_H_LC"/>
          <p:cNvPicPr>
            <a:picLocks noChangeAspect="1" noChangeArrowheads="1"/>
          </p:cNvPicPr>
          <p:nvPr userDrawn="1"/>
        </p:nvPicPr>
        <p:blipFill>
          <a:blip r:embed="rId2" cstate="print"/>
          <a:srcRect/>
          <a:stretch>
            <a:fillRect/>
          </a:stretch>
        </p:blipFill>
        <p:spPr bwMode="auto">
          <a:xfrm>
            <a:off x="5715000" y="6324600"/>
            <a:ext cx="3105150" cy="447675"/>
          </a:xfrm>
          <a:prstGeom prst="rect">
            <a:avLst/>
          </a:prstGeom>
          <a:noFill/>
          <a:ln w="9525">
            <a:noFill/>
            <a:miter lim="800000"/>
            <a:headEnd/>
            <a:tailEnd/>
          </a:ln>
        </p:spPr>
      </p:pic>
      <p:sp>
        <p:nvSpPr>
          <p:cNvPr id="33" name="Line 114"/>
          <p:cNvSpPr>
            <a:spLocks noChangeShapeType="1"/>
          </p:cNvSpPr>
          <p:nvPr userDrawn="1"/>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userDrawn="1"/>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userDrawn="1"/>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userDrawn="1"/>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userDrawn="1"/>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userDrawn="1"/>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userDrawn="1"/>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userDrawn="1"/>
        </p:nvSpPr>
        <p:spPr bwMode="auto">
          <a:xfrm rot="10800000" flipH="1">
            <a:off x="1752600" y="703263"/>
            <a:ext cx="7315200" cy="0"/>
          </a:xfrm>
          <a:prstGeom prst="line">
            <a:avLst/>
          </a:prstGeom>
          <a:noFill/>
          <a:ln w="114300">
            <a:solidFill>
              <a:srgbClr val="D82E39"/>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userDrawn="1"/>
        </p:nvSpPr>
        <p:spPr bwMode="auto">
          <a:xfrm rot="10800000" flipH="1">
            <a:off x="0" y="6553200"/>
            <a:ext cx="5303838" cy="0"/>
          </a:xfrm>
          <a:prstGeom prst="line">
            <a:avLst/>
          </a:prstGeom>
          <a:noFill/>
          <a:ln w="254000">
            <a:solidFill>
              <a:srgbClr val="D82E39"/>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52229"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C1CA7688-7F67-4826-BFF9-A4080E5F0044}" type="slidenum">
              <a:rPr lang="en-US"/>
              <a:pPr>
                <a:defRPr/>
              </a:pPr>
              <a:t>‹#›</a:t>
            </a:fld>
            <a:endParaRPr lang="en-US" dirty="0"/>
          </a:p>
        </p:txBody>
      </p:sp>
      <p:pic>
        <p:nvPicPr>
          <p:cNvPr id="52231" name="Picture 67" descr="Rail_H_LC"/>
          <p:cNvPicPr>
            <a:picLocks noChangeAspect="1" noChangeArrowheads="1"/>
          </p:cNvPicPr>
          <p:nvPr userDrawn="1"/>
        </p:nvPicPr>
        <p:blipFill>
          <a:blip r:embed="rId2" cstate="print"/>
          <a:srcRect/>
          <a:stretch>
            <a:fillRect/>
          </a:stretch>
        </p:blipFill>
        <p:spPr bwMode="auto">
          <a:xfrm>
            <a:off x="5715000" y="6324600"/>
            <a:ext cx="3105150" cy="447675"/>
          </a:xfrm>
          <a:prstGeom prst="rect">
            <a:avLst/>
          </a:prstGeom>
          <a:noFill/>
          <a:ln w="9525">
            <a:noFill/>
            <a:miter lim="800000"/>
            <a:headEnd/>
            <a:tailEnd/>
          </a:ln>
        </p:spPr>
      </p:pic>
      <p:sp>
        <p:nvSpPr>
          <p:cNvPr id="33" name="Line 114"/>
          <p:cNvSpPr>
            <a:spLocks noChangeShapeType="1"/>
          </p:cNvSpPr>
          <p:nvPr userDrawn="1"/>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userDrawn="1"/>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userDrawn="1"/>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userDrawn="1"/>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userDrawn="1"/>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userDrawn="1"/>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userDrawn="1"/>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userDrawn="1"/>
        </p:nvSpPr>
        <p:spPr bwMode="auto">
          <a:xfrm rot="10800000" flipH="1">
            <a:off x="1752600" y="703263"/>
            <a:ext cx="7315200" cy="0"/>
          </a:xfrm>
          <a:prstGeom prst="line">
            <a:avLst/>
          </a:prstGeom>
          <a:noFill/>
          <a:ln w="114300">
            <a:solidFill>
              <a:srgbClr val="D82E39"/>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userDrawn="1"/>
        </p:nvSpPr>
        <p:spPr bwMode="auto">
          <a:xfrm rot="10800000" flipH="1">
            <a:off x="0" y="6553200"/>
            <a:ext cx="5303838" cy="0"/>
          </a:xfrm>
          <a:prstGeom prst="line">
            <a:avLst/>
          </a:prstGeom>
          <a:noFill/>
          <a:ln w="254000">
            <a:solidFill>
              <a:srgbClr val="D82E39"/>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53253"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E1CB8282-B122-46F7-968D-159D77BF2E73}" type="slidenum">
              <a:rPr lang="en-US"/>
              <a:pPr>
                <a:defRPr/>
              </a:pPr>
              <a:t>‹#›</a:t>
            </a:fld>
            <a:endParaRPr lang="en-US" dirty="0"/>
          </a:p>
        </p:txBody>
      </p:sp>
      <p:pic>
        <p:nvPicPr>
          <p:cNvPr id="53255" name="Picture 67" descr="Rail_H_LC"/>
          <p:cNvPicPr>
            <a:picLocks noChangeAspect="1" noChangeArrowheads="1"/>
          </p:cNvPicPr>
          <p:nvPr userDrawn="1"/>
        </p:nvPicPr>
        <p:blipFill>
          <a:blip r:embed="rId2" cstate="print"/>
          <a:srcRect/>
          <a:stretch>
            <a:fillRect/>
          </a:stretch>
        </p:blipFill>
        <p:spPr bwMode="auto">
          <a:xfrm>
            <a:off x="5715000" y="6324600"/>
            <a:ext cx="3105150" cy="447675"/>
          </a:xfrm>
          <a:prstGeom prst="rect">
            <a:avLst/>
          </a:prstGeom>
          <a:noFill/>
          <a:ln w="9525">
            <a:noFill/>
            <a:miter lim="800000"/>
            <a:headEnd/>
            <a:tailEnd/>
          </a:ln>
        </p:spPr>
      </p:pic>
      <p:sp>
        <p:nvSpPr>
          <p:cNvPr id="33" name="Line 114"/>
          <p:cNvSpPr>
            <a:spLocks noChangeShapeType="1"/>
          </p:cNvSpPr>
          <p:nvPr userDrawn="1"/>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userDrawn="1"/>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userDrawn="1"/>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userDrawn="1"/>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userDrawn="1"/>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userDrawn="1"/>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userDrawn="1"/>
        </p:nvSpPr>
        <p:spPr bwMode="auto">
          <a:xfrm>
            <a:off x="0" y="0"/>
            <a:ext cx="9144000" cy="6858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marL="342900" indent="-342900">
              <a:spcBef>
                <a:spcPct val="20000"/>
              </a:spcBef>
              <a:buFontTx/>
              <a:buChar char="•"/>
              <a:defRPr/>
            </a:pPr>
            <a:endParaRPr lang="en-US" sz="2800" b="1" dirty="0">
              <a:solidFill>
                <a:srgbClr val="000000"/>
              </a:solidFill>
              <a:latin typeface="Verdana" pitchFamily="34" charset="0"/>
            </a:endParaRPr>
          </a:p>
        </p:txBody>
      </p:sp>
      <p:sp>
        <p:nvSpPr>
          <p:cNvPr id="664651" name="Line 75"/>
          <p:cNvSpPr>
            <a:spLocks noChangeShapeType="1"/>
          </p:cNvSpPr>
          <p:nvPr userDrawn="1"/>
        </p:nvSpPr>
        <p:spPr bwMode="auto">
          <a:xfrm rot="10800000" flipH="1">
            <a:off x="1752600" y="703263"/>
            <a:ext cx="7315200" cy="0"/>
          </a:xfrm>
          <a:prstGeom prst="line">
            <a:avLst/>
          </a:prstGeom>
          <a:noFill/>
          <a:ln w="114300">
            <a:solidFill>
              <a:srgbClr val="D82E39"/>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687" name="Line 111"/>
          <p:cNvSpPr>
            <a:spLocks noChangeShapeType="1"/>
          </p:cNvSpPr>
          <p:nvPr userDrawn="1"/>
        </p:nvSpPr>
        <p:spPr bwMode="auto">
          <a:xfrm rot="10800000" flipH="1">
            <a:off x="0" y="6553200"/>
            <a:ext cx="5303838" cy="0"/>
          </a:xfrm>
          <a:prstGeom prst="line">
            <a:avLst/>
          </a:prstGeom>
          <a:noFill/>
          <a:ln w="254000">
            <a:solidFill>
              <a:srgbClr val="D82E39"/>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54277" name="Rectangle 6"/>
          <p:cNvSpPr>
            <a:spLocks noGrp="1" noChangeArrowheads="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605" name="Rectangle 29"/>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ct val="0"/>
              </a:spcBef>
              <a:spcAft>
                <a:spcPts val="0"/>
              </a:spcAft>
              <a:buFontTx/>
              <a:buNone/>
              <a:defRPr sz="1400" b="0">
                <a:solidFill>
                  <a:srgbClr val="000000"/>
                </a:solidFill>
                <a:latin typeface="Arial" charset="0"/>
              </a:defRPr>
            </a:lvl1pPr>
          </a:lstStyle>
          <a:p>
            <a:pPr>
              <a:defRPr/>
            </a:pPr>
            <a:fld id="{CCFAE656-AF06-4966-BB79-884C661FAF6C}" type="slidenum">
              <a:rPr lang="en-US"/>
              <a:pPr>
                <a:defRPr/>
              </a:pPr>
              <a:t>‹#›</a:t>
            </a:fld>
            <a:endParaRPr lang="en-US" dirty="0"/>
          </a:p>
        </p:txBody>
      </p:sp>
      <p:pic>
        <p:nvPicPr>
          <p:cNvPr id="54279" name="Picture 67" descr="Rail_H_LC"/>
          <p:cNvPicPr>
            <a:picLocks noChangeAspect="1" noChangeArrowheads="1"/>
          </p:cNvPicPr>
          <p:nvPr userDrawn="1"/>
        </p:nvPicPr>
        <p:blipFill>
          <a:blip r:embed="rId2" cstate="print"/>
          <a:srcRect/>
          <a:stretch>
            <a:fillRect/>
          </a:stretch>
        </p:blipFill>
        <p:spPr bwMode="auto">
          <a:xfrm>
            <a:off x="5715000" y="6324600"/>
            <a:ext cx="3105150" cy="447675"/>
          </a:xfrm>
          <a:prstGeom prst="rect">
            <a:avLst/>
          </a:prstGeom>
          <a:noFill/>
          <a:ln w="9525">
            <a:noFill/>
            <a:miter lim="800000"/>
            <a:headEnd/>
            <a:tailEnd/>
          </a:ln>
        </p:spPr>
      </p:pic>
      <p:sp>
        <p:nvSpPr>
          <p:cNvPr id="33" name="Line 114"/>
          <p:cNvSpPr>
            <a:spLocks noChangeShapeType="1"/>
          </p:cNvSpPr>
          <p:nvPr userDrawn="1"/>
        </p:nvSpPr>
        <p:spPr bwMode="auto">
          <a:xfrm rot="10800000">
            <a:off x="1143000" y="6540500"/>
            <a:ext cx="4022725" cy="0"/>
          </a:xfrm>
          <a:prstGeom prst="line">
            <a:avLst/>
          </a:prstGeom>
          <a:noFill/>
          <a:ln w="825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0" name="Line 114"/>
          <p:cNvSpPr>
            <a:spLocks noChangeShapeType="1"/>
          </p:cNvSpPr>
          <p:nvPr userDrawn="1"/>
        </p:nvSpPr>
        <p:spPr bwMode="auto">
          <a:xfrm rot="10800000">
            <a:off x="715963" y="6591300"/>
            <a:ext cx="3932237" cy="0"/>
          </a:xfrm>
          <a:prstGeom prst="line">
            <a:avLst/>
          </a:prstGeom>
          <a:noFill/>
          <a:ln w="82550">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90" name="Line 114"/>
          <p:cNvSpPr>
            <a:spLocks noChangeShapeType="1"/>
          </p:cNvSpPr>
          <p:nvPr userDrawn="1"/>
        </p:nvSpPr>
        <p:spPr bwMode="auto">
          <a:xfrm rot="10800000">
            <a:off x="0" y="6527800"/>
            <a:ext cx="3292475" cy="0"/>
          </a:xfrm>
          <a:prstGeom prst="line">
            <a:avLst/>
          </a:prstGeom>
          <a:noFill/>
          <a:ln w="127000">
            <a:solidFill>
              <a:schemeClr val="tx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2" name="Line 114"/>
          <p:cNvSpPr>
            <a:spLocks noChangeShapeType="1"/>
          </p:cNvSpPr>
          <p:nvPr userDrawn="1"/>
        </p:nvSpPr>
        <p:spPr bwMode="auto">
          <a:xfrm rot="10800000">
            <a:off x="5867400" y="704850"/>
            <a:ext cx="3017838" cy="0"/>
          </a:xfrm>
          <a:prstGeom prst="line">
            <a:avLst/>
          </a:prstGeom>
          <a:noFill/>
          <a:ln w="19050">
            <a:solidFill>
              <a:schemeClr val="bg1">
                <a:lumMod val="75000"/>
              </a:schemeClr>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31" name="Line 114"/>
          <p:cNvSpPr>
            <a:spLocks noChangeShapeType="1"/>
          </p:cNvSpPr>
          <p:nvPr userDrawn="1"/>
        </p:nvSpPr>
        <p:spPr bwMode="auto">
          <a:xfrm rot="10800000">
            <a:off x="2209800" y="695325"/>
            <a:ext cx="5334000" cy="0"/>
          </a:xfrm>
          <a:prstGeom prst="line">
            <a:avLst/>
          </a:prstGeom>
          <a:noFill/>
          <a:ln w="53975">
            <a:solidFill>
              <a:schemeClr val="bg1"/>
            </a:solidFill>
            <a:round/>
            <a:headEnd/>
            <a:tailEn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dirty="0">
              <a:solidFill>
                <a:srgbClr val="000000"/>
              </a:solidFill>
              <a:latin typeface="Verdana"/>
            </a:endParaRPr>
          </a:p>
        </p:txBody>
      </p:sp>
      <p:sp>
        <p:nvSpPr>
          <p:cNvPr id="664653" name="Line 77"/>
          <p:cNvSpPr>
            <a:spLocks noChangeShapeType="1"/>
          </p:cNvSpPr>
          <p:nvPr userDrawn="1"/>
        </p:nvSpPr>
        <p:spPr bwMode="auto">
          <a:xfrm rot="10800000">
            <a:off x="0" y="685800"/>
            <a:ext cx="4114800" cy="1588"/>
          </a:xfrm>
          <a:prstGeom prst="line">
            <a:avLst/>
          </a:prstGeom>
          <a:noFill/>
          <a:ln w="38100">
            <a:solidFill>
              <a:schemeClr val="tx1"/>
            </a:solidFill>
            <a:round/>
            <a:headEnd/>
            <a:tailEnd/>
          </a:ln>
          <a:effectLst>
            <a:outerShdw blurRad="50800" dist="38100" dir="2700000" algn="tl" rotWithShape="0">
              <a:prstClr val="black">
                <a:alpha val="40000"/>
              </a:prstClr>
            </a:outerShdw>
          </a:effectLst>
        </p:spPr>
        <p:txBody>
          <a:bodyPr/>
          <a:lstStyle/>
          <a:p>
            <a:pPr>
              <a:spcBef>
                <a:spcPct val="20000"/>
              </a:spcBef>
              <a:buFontTx/>
              <a:buChar char="•"/>
              <a:defRPr/>
            </a:pPr>
            <a:endParaRPr lang="en-US" sz="2800" b="1" dirty="0">
              <a:solidFill>
                <a:srgbClr val="000000"/>
              </a:solidFill>
              <a:latin typeface="Verdana" pitchFamily="34" charset="0"/>
            </a:endParaRPr>
          </a:p>
        </p:txBody>
      </p:sp>
      <p:sp>
        <p:nvSpPr>
          <p:cNvPr id="664578" name="Rectangle 2"/>
          <p:cNvSpPr>
            <a:spLocks noGrp="1" noChangeArrowheads="1"/>
          </p:cNvSpPr>
          <p:nvPr>
            <p:ph type="title"/>
          </p:nvPr>
        </p:nvSpPr>
        <p:spPr bwMode="auto">
          <a:xfrm>
            <a:off x="0" y="0"/>
            <a:ext cx="9144000" cy="685800"/>
          </a:xfrm>
          <a:prstGeom prst="rect">
            <a:avLst/>
          </a:prstGeom>
          <a:noFill/>
          <a:ln w="9525">
            <a:noFill/>
            <a:miter lim="800000"/>
            <a:headEnd/>
            <a:tailEnd/>
          </a:ln>
          <a:effectLst/>
        </p:spPr>
        <p:txBody>
          <a:bodyPr vert="horz" wrap="none" lIns="274320" tIns="45720" rIns="91440" bIns="45720" numCol="1" anchor="ctr" anchorCtr="0" compatLnSpc="1">
            <a:prstTxWarp prst="textNoShape">
              <a:avLst/>
            </a:prstTxWarp>
            <a:normAutofit/>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lang="en-US" sz="4400" b="1" dirty="0">
          <a:solidFill>
            <a:schemeClr val="bg1"/>
          </a:solidFill>
          <a:effectLst>
            <a:outerShdw blurRad="190500" dist="88900" dir="2700000" algn="tl" rotWithShape="0">
              <a:schemeClr val="tx1">
                <a:alpha val="60000"/>
              </a:schemeClr>
            </a:outerShdw>
          </a:effectLst>
          <a:latin typeface="Tahoma" pitchFamily="34" charset="0"/>
          <a:ea typeface="+mj-ea"/>
          <a:cs typeface="Tahoma" pitchFamily="34" charset="0"/>
        </a:defRPr>
      </a:lvl1pPr>
      <a:lvl2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2pPr>
      <a:lvl3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3pPr>
      <a:lvl4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4pPr>
      <a:lvl5pPr algn="l" rtl="0" eaLnBrk="0" fontAlgn="base" hangingPunct="0">
        <a:spcBef>
          <a:spcPct val="0"/>
        </a:spcBef>
        <a:spcAft>
          <a:spcPct val="0"/>
        </a:spcAft>
        <a:defRPr sz="4400" b="1">
          <a:solidFill>
            <a:schemeClr val="bg1"/>
          </a:solidFill>
          <a:effectLst>
            <a:outerShdw blurRad="38100" dist="38100" dir="2700000" algn="tl">
              <a:srgbClr val="C0C0C0"/>
            </a:outerShdw>
          </a:effectLst>
          <a:latin typeface="Tahoma" pitchFamily="34" charset="0"/>
          <a:cs typeface="Tahoma" pitchFamily="34" charset="0"/>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05201"/>
            <a:ext cx="7848600" cy="1371599"/>
          </a:xfrm>
        </p:spPr>
        <p:txBody>
          <a:bodyPr>
            <a:normAutofit/>
          </a:bodyPr>
          <a:lstStyle/>
          <a:p>
            <a:r>
              <a:rPr lang="en-US" dirty="0" smtClean="0">
                <a:effectLst/>
              </a:rPr>
              <a:t>Alder Unit 11 Rebuild Project</a:t>
            </a:r>
            <a:endParaRPr lang="en-US" dirty="0">
              <a:effectLst/>
            </a:endParaRPr>
          </a:p>
        </p:txBody>
      </p:sp>
      <p:sp>
        <p:nvSpPr>
          <p:cNvPr id="3" name="Subtitle 2"/>
          <p:cNvSpPr>
            <a:spLocks noGrp="1"/>
          </p:cNvSpPr>
          <p:nvPr>
            <p:ph type="subTitle" idx="1"/>
          </p:nvPr>
        </p:nvSpPr>
        <p:spPr>
          <a:xfrm>
            <a:off x="152400" y="4953000"/>
            <a:ext cx="8915400" cy="1295400"/>
          </a:xfrm>
        </p:spPr>
        <p:txBody>
          <a:bodyPr/>
          <a:lstStyle/>
          <a:p>
            <a:r>
              <a:rPr lang="en-US" sz="1800" dirty="0" smtClean="0"/>
              <a:t>Project Review Committee | Project Approval Presentation | Design-Build Contracting</a:t>
            </a:r>
          </a:p>
          <a:p>
            <a:endParaRPr lang="en-US" sz="1800" dirty="0" smtClean="0"/>
          </a:p>
          <a:p>
            <a:r>
              <a:rPr lang="en-US" sz="1400" dirty="0" smtClean="0"/>
              <a:t>May 23, 2019 Presentation</a:t>
            </a:r>
            <a:endParaRPr lang="en-US" sz="1400" dirty="0"/>
          </a:p>
        </p:txBody>
      </p:sp>
    </p:spTree>
    <p:extLst>
      <p:ext uri="{BB962C8B-B14F-4D97-AF65-F5344CB8AC3E}">
        <p14:creationId xmlns:p14="http://schemas.microsoft.com/office/powerpoint/2010/main" val="4285973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04799" y="880317"/>
            <a:ext cx="4267201" cy="2868876"/>
          </a:xfrm>
          <a:prstGeom prst="rect">
            <a:avLst/>
          </a:prstGeom>
        </p:spPr>
      </p:pic>
      <p:sp>
        <p:nvSpPr>
          <p:cNvPr id="2" name="Title 1"/>
          <p:cNvSpPr>
            <a:spLocks noGrp="1"/>
          </p:cNvSpPr>
          <p:nvPr>
            <p:ph type="title"/>
          </p:nvPr>
        </p:nvSpPr>
        <p:spPr/>
        <p:txBody>
          <a:bodyPr>
            <a:normAutofit fontScale="90000"/>
          </a:bodyPr>
          <a:lstStyle/>
          <a:p>
            <a:r>
              <a:rPr lang="en-US" dirty="0" smtClean="0"/>
              <a:t>Project</a:t>
            </a:r>
            <a:r>
              <a:rPr lang="en-US" dirty="0"/>
              <a:t> - Background</a:t>
            </a:r>
          </a:p>
        </p:txBody>
      </p:sp>
      <p:pic>
        <p:nvPicPr>
          <p:cNvPr id="6" name="Content Placeholder 5"/>
          <p:cNvPicPr>
            <a:picLocks noGrp="1" noChangeAspect="1"/>
          </p:cNvPicPr>
          <p:nvPr>
            <p:ph sz="half" idx="1"/>
          </p:nvPr>
        </p:nvPicPr>
        <p:blipFill>
          <a:blip r:embed="rId3"/>
          <a:stretch>
            <a:fillRect/>
          </a:stretch>
        </p:blipFill>
        <p:spPr>
          <a:xfrm>
            <a:off x="4448479" y="3276600"/>
            <a:ext cx="4351553" cy="2912852"/>
          </a:xfrm>
          <a:prstGeom prst="rect">
            <a:avLst/>
          </a:prstGeom>
        </p:spPr>
      </p:pic>
      <p:pic>
        <p:nvPicPr>
          <p:cNvPr id="7" name="Content Placeholder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733800" y="685799"/>
            <a:ext cx="5328855" cy="3996641"/>
          </a:xfrm>
          <a:effectLst>
            <a:softEdge rad="444500"/>
          </a:effectLst>
        </p:spPr>
      </p:pic>
      <p:sp>
        <p:nvSpPr>
          <p:cNvPr id="9" name="Content Placeholder 3"/>
          <p:cNvSpPr txBox="1">
            <a:spLocks/>
          </p:cNvSpPr>
          <p:nvPr/>
        </p:nvSpPr>
        <p:spPr>
          <a:xfrm>
            <a:off x="220447" y="4021348"/>
            <a:ext cx="4228032" cy="2168104"/>
          </a:xfrm>
          <a:prstGeom prst="rect">
            <a:avLst/>
          </a:prstGeom>
        </p:spPr>
        <p:txBody>
          <a:bodyPr/>
          <a:lst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ts val="2700"/>
              </a:lnSpc>
              <a:buClr>
                <a:srgbClr val="FF6600"/>
              </a:buClr>
              <a:buNone/>
            </a:pPr>
            <a:r>
              <a:rPr lang="en-US" sz="2000" b="1" u="sng" kern="0" dirty="0" smtClean="0"/>
              <a:t>Turbine Components</a:t>
            </a:r>
          </a:p>
          <a:p>
            <a:pPr>
              <a:lnSpc>
                <a:spcPts val="2700"/>
              </a:lnSpc>
              <a:buClr>
                <a:srgbClr val="FF6600"/>
              </a:buClr>
            </a:pPr>
            <a:r>
              <a:rPr lang="en-US" sz="1600" kern="0" dirty="0" smtClean="0"/>
              <a:t>Runner and turbine shaft (44,500 </a:t>
            </a:r>
            <a:r>
              <a:rPr lang="en-US" sz="1600" kern="0" dirty="0" err="1" smtClean="0"/>
              <a:t>lbs</a:t>
            </a:r>
            <a:r>
              <a:rPr lang="en-US" sz="1600" kern="0" dirty="0" smtClean="0"/>
              <a:t>)</a:t>
            </a:r>
          </a:p>
          <a:p>
            <a:pPr>
              <a:lnSpc>
                <a:spcPts val="2700"/>
              </a:lnSpc>
              <a:buClr>
                <a:srgbClr val="FF6600"/>
              </a:buClr>
            </a:pPr>
            <a:r>
              <a:rPr lang="en-US" sz="1600" kern="0" dirty="0" err="1" smtClean="0"/>
              <a:t>Headcover</a:t>
            </a:r>
            <a:r>
              <a:rPr lang="en-US" sz="1600" kern="0" dirty="0" smtClean="0"/>
              <a:t> (35,000 </a:t>
            </a:r>
            <a:r>
              <a:rPr lang="en-US" sz="1600" kern="0" dirty="0" err="1" smtClean="0"/>
              <a:t>lbs</a:t>
            </a:r>
            <a:r>
              <a:rPr lang="en-US" sz="1600" kern="0" dirty="0" smtClean="0"/>
              <a:t>)</a:t>
            </a:r>
          </a:p>
          <a:p>
            <a:pPr>
              <a:lnSpc>
                <a:spcPts val="2700"/>
              </a:lnSpc>
              <a:buClr>
                <a:srgbClr val="FF6600"/>
              </a:buClr>
            </a:pPr>
            <a:r>
              <a:rPr lang="en-US" sz="1600" kern="0" dirty="0" smtClean="0"/>
              <a:t>Guide vanes and levers (35,000 </a:t>
            </a:r>
            <a:r>
              <a:rPr lang="en-US" sz="1600" kern="0" dirty="0" err="1" smtClean="0"/>
              <a:t>lbs</a:t>
            </a:r>
            <a:r>
              <a:rPr lang="en-US" sz="1600" kern="0" dirty="0" smtClean="0"/>
              <a:t>)</a:t>
            </a:r>
          </a:p>
          <a:p>
            <a:pPr>
              <a:lnSpc>
                <a:spcPts val="2700"/>
              </a:lnSpc>
              <a:buClr>
                <a:srgbClr val="FF6600"/>
              </a:buClr>
            </a:pPr>
            <a:r>
              <a:rPr lang="en-US" sz="1600" kern="0" dirty="0" smtClean="0"/>
              <a:t>Misc. (28,000 </a:t>
            </a:r>
            <a:r>
              <a:rPr lang="en-US" sz="1600" kern="0" dirty="0" err="1" smtClean="0"/>
              <a:t>lbs</a:t>
            </a:r>
            <a:r>
              <a:rPr lang="en-US" sz="1600" kern="0" dirty="0" smtClean="0"/>
              <a:t>)</a:t>
            </a:r>
          </a:p>
        </p:txBody>
      </p:sp>
      <p:sp>
        <p:nvSpPr>
          <p:cNvPr id="10" name="Slide Number Placeholder 3"/>
          <p:cNvSpPr txBox="1">
            <a:spLocks/>
          </p:cNvSpPr>
          <p:nvPr/>
        </p:nvSpPr>
        <p:spPr bwMode="auto">
          <a:xfrm>
            <a:off x="22274" y="6400800"/>
            <a:ext cx="457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auto">
              <a:spcBef>
                <a:spcPct val="0"/>
              </a:spcBef>
              <a:spcAft>
                <a:spcPts val="0"/>
              </a:spcAft>
              <a:buFontTx/>
              <a:buNone/>
              <a:defRPr sz="14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dirty="0" smtClean="0">
                <a:solidFill>
                  <a:schemeClr val="bg1"/>
                </a:solidFill>
              </a:rPr>
              <a:t>10</a:t>
            </a:r>
            <a:endParaRPr lang="en-US" dirty="0">
              <a:solidFill>
                <a:schemeClr val="bg1"/>
              </a:solidFill>
            </a:endParaRPr>
          </a:p>
        </p:txBody>
      </p:sp>
    </p:spTree>
    <p:extLst>
      <p:ext uri="{BB962C8B-B14F-4D97-AF65-F5344CB8AC3E}">
        <p14:creationId xmlns:p14="http://schemas.microsoft.com/office/powerpoint/2010/main" val="26817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Project - Scope</a:t>
            </a:r>
            <a:endParaRPr lang="en-US" dirty="0"/>
          </a:p>
        </p:txBody>
      </p:sp>
      <p:sp>
        <p:nvSpPr>
          <p:cNvPr id="4" name="Slide Number Placeholder 3"/>
          <p:cNvSpPr>
            <a:spLocks noGrp="1"/>
          </p:cNvSpPr>
          <p:nvPr>
            <p:ph type="sldNum" sz="quarter" idx="10"/>
          </p:nvPr>
        </p:nvSpPr>
        <p:spPr/>
        <p:txBody>
          <a:bodyPr/>
          <a:lstStyle/>
          <a:p>
            <a:pPr>
              <a:defRPr/>
            </a:pPr>
            <a:fld id="{2F1CCEA0-2124-4903-A15D-F3075057FC05}" type="slidenum">
              <a:rPr lang="en-US" smtClean="0"/>
              <a:pPr>
                <a:defRPr/>
              </a:pPr>
              <a:t>11</a:t>
            </a:fld>
            <a:endParaRPr lang="en-US" dirty="0"/>
          </a:p>
        </p:txBody>
      </p:sp>
      <p:sp>
        <p:nvSpPr>
          <p:cNvPr id="5" name="Text Placeholder 2"/>
          <p:cNvSpPr txBox="1">
            <a:spLocks/>
          </p:cNvSpPr>
          <p:nvPr/>
        </p:nvSpPr>
        <p:spPr bwMode="auto">
          <a:xfrm>
            <a:off x="457200" y="762000"/>
            <a:ext cx="83058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6600"/>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FF6600"/>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en-US" sz="2000" kern="0" dirty="0" smtClean="0"/>
          </a:p>
          <a:p>
            <a:r>
              <a:rPr lang="en-US" sz="2000" kern="0" dirty="0" smtClean="0"/>
              <a:t>Unit disassembly</a:t>
            </a:r>
          </a:p>
          <a:p>
            <a:r>
              <a:rPr lang="en-US" sz="2000" kern="0" dirty="0" smtClean="0"/>
              <a:t>Assess components </a:t>
            </a:r>
          </a:p>
          <a:p>
            <a:pPr lvl="1"/>
            <a:r>
              <a:rPr lang="en-US" sz="1600" kern="0" dirty="0" smtClean="0"/>
              <a:t>Disassemble</a:t>
            </a:r>
            <a:r>
              <a:rPr lang="en-US" sz="1600" kern="0" dirty="0"/>
              <a:t>, clean, inspect/assess for </a:t>
            </a:r>
            <a:r>
              <a:rPr lang="en-US" sz="1600" kern="0" dirty="0" smtClean="0"/>
              <a:t>re-use </a:t>
            </a:r>
            <a:endParaRPr lang="en-US" sz="1600" kern="0" dirty="0"/>
          </a:p>
          <a:p>
            <a:r>
              <a:rPr lang="en-US" sz="2000" kern="0" dirty="0" smtClean="0"/>
              <a:t>Repair </a:t>
            </a:r>
            <a:r>
              <a:rPr lang="en-US" sz="2000" kern="0" dirty="0"/>
              <a:t>and re-machine to original dimensions and tolerances as </a:t>
            </a:r>
            <a:r>
              <a:rPr lang="en-US" sz="2000" kern="0" dirty="0" smtClean="0"/>
              <a:t>necessary</a:t>
            </a:r>
            <a:endParaRPr lang="en-US" sz="2000" kern="0" dirty="0"/>
          </a:p>
          <a:p>
            <a:r>
              <a:rPr lang="en-US" sz="2000" kern="0" dirty="0"/>
              <a:t>Turbine work </a:t>
            </a:r>
            <a:endParaRPr lang="en-US" sz="2000" kern="0" dirty="0" smtClean="0"/>
          </a:p>
          <a:p>
            <a:pPr lvl="1"/>
            <a:r>
              <a:rPr lang="en-US" sz="1600" kern="0" dirty="0" smtClean="0"/>
              <a:t>Weld and machine </a:t>
            </a:r>
            <a:r>
              <a:rPr lang="en-US" sz="1600" kern="0" dirty="0"/>
              <a:t>worn and corroded parts that have 40 years remaining </a:t>
            </a:r>
            <a:r>
              <a:rPr lang="en-US" sz="1600" kern="0" dirty="0" smtClean="0"/>
              <a:t>life</a:t>
            </a:r>
          </a:p>
          <a:p>
            <a:pPr lvl="1"/>
            <a:r>
              <a:rPr lang="en-US" sz="1600" kern="0" dirty="0" smtClean="0"/>
              <a:t>Replace </a:t>
            </a:r>
            <a:r>
              <a:rPr lang="en-US" sz="1600" kern="0" dirty="0"/>
              <a:t>bearing, bushings and </a:t>
            </a:r>
            <a:r>
              <a:rPr lang="en-US" sz="1600" kern="0" dirty="0" smtClean="0"/>
              <a:t>seals</a:t>
            </a:r>
          </a:p>
          <a:p>
            <a:pPr lvl="1"/>
            <a:r>
              <a:rPr lang="en-US" sz="1600" kern="0" dirty="0" smtClean="0"/>
              <a:t>Manufacture </a:t>
            </a:r>
            <a:r>
              <a:rPr lang="en-US" sz="1600" kern="0" dirty="0"/>
              <a:t>and install new parts that do not have 40 years remaining </a:t>
            </a:r>
            <a:r>
              <a:rPr lang="en-US" sz="1600" kern="0" dirty="0" smtClean="0"/>
              <a:t>life</a:t>
            </a:r>
            <a:endParaRPr lang="en-US" sz="1600" kern="0" dirty="0"/>
          </a:p>
          <a:p>
            <a:r>
              <a:rPr lang="en-US" sz="2000" kern="0" dirty="0"/>
              <a:t>Generator </a:t>
            </a:r>
            <a:r>
              <a:rPr lang="en-US" sz="2000" kern="0" dirty="0" smtClean="0"/>
              <a:t>work</a:t>
            </a:r>
          </a:p>
          <a:p>
            <a:pPr lvl="1"/>
            <a:r>
              <a:rPr lang="en-US" sz="1600" kern="0" dirty="0" smtClean="0"/>
              <a:t>Inspect </a:t>
            </a:r>
            <a:r>
              <a:rPr lang="en-US" sz="1600" kern="0" dirty="0"/>
              <a:t>stator frame and rotor </a:t>
            </a:r>
            <a:r>
              <a:rPr lang="en-US" sz="1600" kern="0" dirty="0" smtClean="0"/>
              <a:t>spider </a:t>
            </a:r>
          </a:p>
          <a:p>
            <a:pPr lvl="1"/>
            <a:r>
              <a:rPr lang="en-US" sz="1600" kern="0" dirty="0" smtClean="0"/>
              <a:t>Rewind stator (new windings)</a:t>
            </a:r>
          </a:p>
          <a:p>
            <a:pPr lvl="1"/>
            <a:r>
              <a:rPr lang="en-US" sz="1600" kern="0" dirty="0" smtClean="0"/>
              <a:t>Restack core (new laminations)</a:t>
            </a:r>
          </a:p>
          <a:p>
            <a:pPr lvl="1"/>
            <a:r>
              <a:rPr lang="en-US" sz="1600" kern="0" dirty="0" smtClean="0"/>
              <a:t>Refurbish poles</a:t>
            </a:r>
            <a:endParaRPr lang="en-US" sz="1600" kern="0" dirty="0"/>
          </a:p>
          <a:p>
            <a:r>
              <a:rPr lang="en-US" sz="2000" kern="0" dirty="0" smtClean="0"/>
              <a:t>Reassemble </a:t>
            </a:r>
            <a:r>
              <a:rPr lang="en-US" sz="2000" kern="0" dirty="0"/>
              <a:t>components into a functioning turbine </a:t>
            </a:r>
            <a:r>
              <a:rPr lang="en-US" sz="2000" kern="0" dirty="0" smtClean="0"/>
              <a:t>generator</a:t>
            </a:r>
            <a:endParaRPr lang="en-US" sz="2000" kern="0" dirty="0"/>
          </a:p>
        </p:txBody>
      </p:sp>
    </p:spTree>
    <p:extLst>
      <p:ext uri="{BB962C8B-B14F-4D97-AF65-F5344CB8AC3E}">
        <p14:creationId xmlns:p14="http://schemas.microsoft.com/office/powerpoint/2010/main" val="2265802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Project - Budget</a:t>
            </a:r>
            <a:endParaRPr lang="en-US" sz="4000" dirty="0"/>
          </a:p>
        </p:txBody>
      </p:sp>
      <p:sp>
        <p:nvSpPr>
          <p:cNvPr id="4" name="Slide Number Placeholder 3"/>
          <p:cNvSpPr>
            <a:spLocks noGrp="1"/>
          </p:cNvSpPr>
          <p:nvPr>
            <p:ph type="sldNum" sz="quarter" idx="10"/>
          </p:nvPr>
        </p:nvSpPr>
        <p:spPr/>
        <p:txBody>
          <a:bodyPr/>
          <a:lstStyle/>
          <a:p>
            <a:pPr>
              <a:defRPr/>
            </a:pPr>
            <a:fld id="{2F1CCEA0-2124-4903-A15D-F3075057FC05}" type="slidenum">
              <a:rPr lang="en-US" smtClean="0"/>
              <a:pPr>
                <a:defRPr/>
              </a:pPr>
              <a:t>12</a:t>
            </a:fld>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47014120"/>
              </p:ext>
            </p:extLst>
          </p:nvPr>
        </p:nvGraphicFramePr>
        <p:xfrm>
          <a:off x="781050" y="1371600"/>
          <a:ext cx="7581900" cy="4058920"/>
        </p:xfrm>
        <a:graphic>
          <a:graphicData uri="http://schemas.openxmlformats.org/drawingml/2006/table">
            <a:tbl>
              <a:tblPr firstRow="1" bandRow="1"/>
              <a:tblGrid>
                <a:gridCol w="5842000">
                  <a:extLst>
                    <a:ext uri="{9D8B030D-6E8A-4147-A177-3AD203B41FA5}">
                      <a16:colId xmlns:a16="http://schemas.microsoft.com/office/drawing/2014/main" val="990714124"/>
                    </a:ext>
                  </a:extLst>
                </a:gridCol>
                <a:gridCol w="1739900">
                  <a:extLst>
                    <a:ext uri="{9D8B030D-6E8A-4147-A177-3AD203B41FA5}">
                      <a16:colId xmlns:a16="http://schemas.microsoft.com/office/drawing/2014/main" val="3280860099"/>
                    </a:ext>
                  </a:extLst>
                </a:gridCol>
              </a:tblGrid>
              <a:tr h="507365">
                <a:tc>
                  <a:txBody>
                    <a:bodyPr/>
                    <a:lstStyle/>
                    <a:p>
                      <a:pPr algn="l" rtl="0" fontAlgn="ctr"/>
                      <a:r>
                        <a:rPr lang="en-US" sz="1400" b="1" i="0" u="none" strike="noStrike">
                          <a:solidFill>
                            <a:srgbClr val="FFFFFF"/>
                          </a:solidFill>
                          <a:effectLst/>
                          <a:latin typeface="Franklin Gothic Medium" panose="020B0603020102020204" pitchFamily="34" charset="0"/>
                        </a:rPr>
                        <a:t>Category</a:t>
                      </a:r>
                    </a:p>
                  </a:txBody>
                  <a:tcPr marL="857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400" b="1" i="0" u="none" strike="noStrike">
                          <a:solidFill>
                            <a:srgbClr val="FFFFFF"/>
                          </a:solidFill>
                          <a:effectLst/>
                          <a:latin typeface="Franklin Gothic Medium" panose="020B0603020102020204" pitchFamily="34" charset="0"/>
                        </a:rPr>
                        <a:t>Cost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595921896"/>
                  </a:ext>
                </a:extLst>
              </a:tr>
              <a:tr h="507365">
                <a:tc>
                  <a:txBody>
                    <a:bodyPr/>
                    <a:lstStyle/>
                    <a:p>
                      <a:pPr algn="l" rtl="0" fontAlgn="ctr"/>
                      <a:r>
                        <a:rPr lang="en-US" sz="1400" b="0" i="0" u="none" strike="noStrike" dirty="0">
                          <a:solidFill>
                            <a:srgbClr val="000000"/>
                          </a:solidFill>
                          <a:effectLst/>
                          <a:latin typeface="Franklin Gothic Medium" panose="020B0603020102020204" pitchFamily="34" charset="0"/>
                        </a:rPr>
                        <a:t>Costs for Professional Services (A/E, Legal etc.) </a:t>
                      </a:r>
                    </a:p>
                  </a:txBody>
                  <a:tcPr marL="857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r" rtl="0" fontAlgn="ctr"/>
                      <a:r>
                        <a:rPr lang="en-US" sz="1400" b="0" i="0" u="none" strike="noStrike">
                          <a:solidFill>
                            <a:srgbClr val="000000"/>
                          </a:solidFill>
                          <a:effectLst/>
                          <a:latin typeface="Franklin Gothic Medium" panose="020B0603020102020204" pitchFamily="34" charset="0"/>
                        </a:rPr>
                        <a:t>$409,000 </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1862509462"/>
                  </a:ext>
                </a:extLst>
              </a:tr>
              <a:tr h="507365">
                <a:tc>
                  <a:txBody>
                    <a:bodyPr/>
                    <a:lstStyle/>
                    <a:p>
                      <a:pPr algn="l" rtl="0" fontAlgn="ctr"/>
                      <a:r>
                        <a:rPr lang="en-US" sz="1400" b="0" i="0" u="none" strike="noStrike">
                          <a:solidFill>
                            <a:srgbClr val="000000"/>
                          </a:solidFill>
                          <a:effectLst/>
                          <a:latin typeface="Franklin Gothic Medium" panose="020B0603020102020204" pitchFamily="34" charset="0"/>
                        </a:rPr>
                        <a:t>Estimated project construction costs (including construction contingencies)</a:t>
                      </a:r>
                    </a:p>
                  </a:txBody>
                  <a:tcPr marL="857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r" rtl="0" fontAlgn="ctr"/>
                      <a:r>
                        <a:rPr lang="en-US" sz="1400" b="0" i="0" u="none" strike="noStrike">
                          <a:solidFill>
                            <a:srgbClr val="000000"/>
                          </a:solidFill>
                          <a:effectLst/>
                          <a:latin typeface="Franklin Gothic Medium" panose="020B0603020102020204" pitchFamily="34" charset="0"/>
                        </a:rPr>
                        <a:t>$5,854,000 </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734596161"/>
                  </a:ext>
                </a:extLst>
              </a:tr>
              <a:tr h="507365">
                <a:tc>
                  <a:txBody>
                    <a:bodyPr/>
                    <a:lstStyle/>
                    <a:p>
                      <a:pPr algn="l" rtl="0" fontAlgn="ctr"/>
                      <a:r>
                        <a:rPr lang="en-US" sz="1400" b="0" i="0" u="none" strike="noStrike">
                          <a:solidFill>
                            <a:srgbClr val="000000"/>
                          </a:solidFill>
                          <a:effectLst/>
                          <a:latin typeface="Franklin Gothic Medium" panose="020B0603020102020204" pitchFamily="34" charset="0"/>
                        </a:rPr>
                        <a:t>Equipment and furnishing costs </a:t>
                      </a:r>
                    </a:p>
                  </a:txBody>
                  <a:tcPr marL="857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r" rtl="0" fontAlgn="ctr"/>
                      <a:r>
                        <a:rPr lang="en-US" sz="1400" b="0" i="0" u="none" strike="noStrike">
                          <a:solidFill>
                            <a:srgbClr val="000000"/>
                          </a:solidFill>
                          <a:effectLst/>
                          <a:latin typeface="Franklin Gothic Medium" panose="020B0603020102020204" pitchFamily="34" charset="0"/>
                        </a:rPr>
                        <a:t>$274,000 </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1460044254"/>
                  </a:ext>
                </a:extLst>
              </a:tr>
              <a:tr h="507365">
                <a:tc>
                  <a:txBody>
                    <a:bodyPr/>
                    <a:lstStyle/>
                    <a:p>
                      <a:pPr algn="l" rtl="0" fontAlgn="ctr"/>
                      <a:r>
                        <a:rPr lang="en-US" sz="1400" b="0" i="0" u="none" strike="noStrike">
                          <a:solidFill>
                            <a:srgbClr val="000000"/>
                          </a:solidFill>
                          <a:effectLst/>
                          <a:latin typeface="Franklin Gothic Medium" panose="020B0603020102020204" pitchFamily="34" charset="0"/>
                        </a:rPr>
                        <a:t>Contract administration costs (owner, cm etc.) </a:t>
                      </a:r>
                    </a:p>
                  </a:txBody>
                  <a:tcPr marL="857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r" rtl="0" fontAlgn="ctr"/>
                      <a:r>
                        <a:rPr lang="en-US" sz="1400" b="0" i="0" u="none" strike="noStrike">
                          <a:solidFill>
                            <a:srgbClr val="000000"/>
                          </a:solidFill>
                          <a:effectLst/>
                          <a:latin typeface="Franklin Gothic Medium" panose="020B0603020102020204" pitchFamily="34" charset="0"/>
                        </a:rPr>
                        <a:t>$1,459,000 </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49243260"/>
                  </a:ext>
                </a:extLst>
              </a:tr>
              <a:tr h="507365">
                <a:tc>
                  <a:txBody>
                    <a:bodyPr/>
                    <a:lstStyle/>
                    <a:p>
                      <a:pPr algn="l" rtl="0" fontAlgn="ctr"/>
                      <a:r>
                        <a:rPr lang="en-US" sz="1400" b="0" i="0" u="none" strike="noStrike">
                          <a:solidFill>
                            <a:srgbClr val="000000"/>
                          </a:solidFill>
                          <a:effectLst/>
                          <a:latin typeface="Franklin Gothic Medium" panose="020B0603020102020204" pitchFamily="34" charset="0"/>
                        </a:rPr>
                        <a:t>Contingencies (10%) </a:t>
                      </a:r>
                    </a:p>
                  </a:txBody>
                  <a:tcPr marL="857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r" rtl="0" fontAlgn="ctr"/>
                      <a:r>
                        <a:rPr lang="en-US" sz="1400" b="0" i="0" u="none" strike="noStrike">
                          <a:solidFill>
                            <a:srgbClr val="000000"/>
                          </a:solidFill>
                          <a:effectLst/>
                          <a:latin typeface="Franklin Gothic Medium" panose="020B0603020102020204" pitchFamily="34" charset="0"/>
                        </a:rPr>
                        <a:t>$814,000 </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3076010959"/>
                  </a:ext>
                </a:extLst>
              </a:tr>
              <a:tr h="507365">
                <a:tc>
                  <a:txBody>
                    <a:bodyPr/>
                    <a:lstStyle/>
                    <a:p>
                      <a:pPr algn="l" rtl="0" fontAlgn="ctr"/>
                      <a:r>
                        <a:rPr lang="en-US" sz="1400" b="0" i="0" u="none" strike="noStrike">
                          <a:solidFill>
                            <a:srgbClr val="000000"/>
                          </a:solidFill>
                          <a:effectLst/>
                          <a:latin typeface="Franklin Gothic Medium" panose="020B0603020102020204" pitchFamily="34" charset="0"/>
                        </a:rPr>
                        <a:t>Other related project costs (Owner performed concurrent work) </a:t>
                      </a:r>
                    </a:p>
                  </a:txBody>
                  <a:tcPr marL="857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r" rtl="0" fontAlgn="ctr"/>
                      <a:r>
                        <a:rPr lang="en-US" sz="1400" b="0" i="0" u="none" strike="noStrike">
                          <a:solidFill>
                            <a:srgbClr val="000000"/>
                          </a:solidFill>
                          <a:effectLst/>
                          <a:latin typeface="Franklin Gothic Medium" panose="020B0603020102020204" pitchFamily="34" charset="0"/>
                        </a:rPr>
                        <a:t>$148,000 </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550114184"/>
                  </a:ext>
                </a:extLst>
              </a:tr>
              <a:tr h="507365">
                <a:tc>
                  <a:txBody>
                    <a:bodyPr/>
                    <a:lstStyle/>
                    <a:p>
                      <a:pPr algn="r" rtl="0" fontAlgn="ctr"/>
                      <a:r>
                        <a:rPr lang="en-US" sz="1400" b="1" i="0" u="none" strike="noStrike">
                          <a:solidFill>
                            <a:srgbClr val="000000"/>
                          </a:solidFill>
                          <a:effectLst/>
                          <a:latin typeface="Franklin Gothic Medium" panose="020B0603020102020204" pitchFamily="34" charset="0"/>
                        </a:rPr>
                        <a:t>Total</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r" rtl="0" fontAlgn="ctr"/>
                      <a:r>
                        <a:rPr lang="en-US" sz="1400" b="1" i="0" u="none" strike="noStrike" dirty="0">
                          <a:solidFill>
                            <a:srgbClr val="000000"/>
                          </a:solidFill>
                          <a:effectLst/>
                          <a:latin typeface="Franklin Gothic Medium" panose="020B0603020102020204" pitchFamily="34" charset="0"/>
                        </a:rPr>
                        <a:t>$8,958,000 </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1973792348"/>
                  </a:ext>
                </a:extLst>
              </a:tr>
            </a:tbl>
          </a:graphicData>
        </a:graphic>
      </p:graphicFrame>
    </p:spTree>
    <p:extLst>
      <p:ext uri="{BB962C8B-B14F-4D97-AF65-F5344CB8AC3E}">
        <p14:creationId xmlns:p14="http://schemas.microsoft.com/office/powerpoint/2010/main" val="197253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Project - Schedule</a:t>
            </a:r>
            <a:endParaRPr lang="en-US" sz="4000" dirty="0"/>
          </a:p>
        </p:txBody>
      </p:sp>
      <p:sp>
        <p:nvSpPr>
          <p:cNvPr id="4" name="Slide Number Placeholder 3"/>
          <p:cNvSpPr>
            <a:spLocks noGrp="1"/>
          </p:cNvSpPr>
          <p:nvPr>
            <p:ph type="sldNum" sz="quarter" idx="10"/>
          </p:nvPr>
        </p:nvSpPr>
        <p:spPr/>
        <p:txBody>
          <a:bodyPr/>
          <a:lstStyle/>
          <a:p>
            <a:pPr>
              <a:defRPr/>
            </a:pPr>
            <a:fld id="{2F1CCEA0-2124-4903-A15D-F3075057FC05}" type="slidenum">
              <a:rPr lang="en-US" smtClean="0"/>
              <a:pPr>
                <a:defRPr/>
              </a:pPr>
              <a:t>13</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50981044"/>
              </p:ext>
            </p:extLst>
          </p:nvPr>
        </p:nvGraphicFramePr>
        <p:xfrm>
          <a:off x="558800" y="1371600"/>
          <a:ext cx="8026400" cy="3810000"/>
        </p:xfrm>
        <a:graphic>
          <a:graphicData uri="http://schemas.openxmlformats.org/drawingml/2006/table">
            <a:tbl>
              <a:tblPr/>
              <a:tblGrid>
                <a:gridCol w="5398540">
                  <a:extLst>
                    <a:ext uri="{9D8B030D-6E8A-4147-A177-3AD203B41FA5}">
                      <a16:colId xmlns:a16="http://schemas.microsoft.com/office/drawing/2014/main" val="2281484824"/>
                    </a:ext>
                  </a:extLst>
                </a:gridCol>
                <a:gridCol w="2627860">
                  <a:extLst>
                    <a:ext uri="{9D8B030D-6E8A-4147-A177-3AD203B41FA5}">
                      <a16:colId xmlns:a16="http://schemas.microsoft.com/office/drawing/2014/main" val="2358945963"/>
                    </a:ext>
                  </a:extLst>
                </a:gridCol>
              </a:tblGrid>
              <a:tr h="381000">
                <a:tc>
                  <a:txBody>
                    <a:bodyPr/>
                    <a:lstStyle/>
                    <a:p>
                      <a:pPr algn="l" rtl="0" fontAlgn="ctr"/>
                      <a:r>
                        <a:rPr lang="en-US" sz="1400" b="1" i="0" u="none" strike="noStrike">
                          <a:solidFill>
                            <a:srgbClr val="FFFFFF"/>
                          </a:solidFill>
                          <a:effectLst/>
                          <a:latin typeface="Franklin Gothic Medium" panose="020B0603020102020204" pitchFamily="34" charset="0"/>
                        </a:rPr>
                        <a:t>Activity</a:t>
                      </a:r>
                    </a:p>
                  </a:txBody>
                  <a:tcPr marL="857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400" b="1" i="0" u="none" strike="noStrike" dirty="0">
                          <a:solidFill>
                            <a:srgbClr val="FFFFFF"/>
                          </a:solidFill>
                          <a:effectLst/>
                          <a:latin typeface="Franklin Gothic Medium" panose="020B0603020102020204" pitchFamily="34" charset="0"/>
                        </a:rPr>
                        <a:t>Estimated </a:t>
                      </a:r>
                      <a:r>
                        <a:rPr lang="en-US" sz="1400" b="1" i="0" u="none" strike="noStrike" dirty="0" smtClean="0">
                          <a:solidFill>
                            <a:srgbClr val="FFFFFF"/>
                          </a:solidFill>
                          <a:effectLst/>
                          <a:latin typeface="Franklin Gothic Medium" panose="020B0603020102020204" pitchFamily="34" charset="0"/>
                        </a:rPr>
                        <a:t>Date*</a:t>
                      </a:r>
                      <a:endParaRPr lang="en-US" sz="1400" b="1" i="0" u="none" strike="noStrike" dirty="0">
                        <a:solidFill>
                          <a:srgbClr val="FFFFFF"/>
                        </a:solidFill>
                        <a:effectLst/>
                        <a:latin typeface="Franklin Gothic Medium" panose="020B06030201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3798680305"/>
                  </a:ext>
                </a:extLst>
              </a:tr>
              <a:tr h="381000">
                <a:tc>
                  <a:txBody>
                    <a:bodyPr/>
                    <a:lstStyle/>
                    <a:p>
                      <a:pPr algn="l" rtl="0" fontAlgn="ctr"/>
                      <a:r>
                        <a:rPr lang="en-US" sz="1400" b="0" i="0" u="none" strike="noStrike" dirty="0">
                          <a:solidFill>
                            <a:srgbClr val="000000"/>
                          </a:solidFill>
                          <a:effectLst/>
                          <a:latin typeface="Franklin Gothic Medium" panose="020B0603020102020204" pitchFamily="34" charset="0"/>
                        </a:rPr>
                        <a:t>PRC Presentation</a:t>
                      </a:r>
                    </a:p>
                  </a:txBody>
                  <a:tcPr marL="857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400" b="0" i="0" u="none" strike="noStrike">
                          <a:solidFill>
                            <a:srgbClr val="000000"/>
                          </a:solidFill>
                          <a:effectLst/>
                          <a:latin typeface="Franklin Gothic Medium" panose="020B0603020102020204" pitchFamily="34" charset="0"/>
                        </a:rPr>
                        <a:t>May 23, 2019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2541751650"/>
                  </a:ext>
                </a:extLst>
              </a:tr>
              <a:tr h="381000">
                <a:tc>
                  <a:txBody>
                    <a:bodyPr/>
                    <a:lstStyle/>
                    <a:p>
                      <a:pPr algn="l" rtl="0" fontAlgn="ctr"/>
                      <a:r>
                        <a:rPr lang="en-US" sz="1400" b="0" i="0" u="none" strike="noStrike">
                          <a:solidFill>
                            <a:srgbClr val="000000"/>
                          </a:solidFill>
                          <a:effectLst/>
                          <a:latin typeface="Franklin Gothic Medium" panose="020B0603020102020204" pitchFamily="34" charset="0"/>
                        </a:rPr>
                        <a:t>Publication of RFQ for Design-Build Services</a:t>
                      </a:r>
                    </a:p>
                  </a:txBody>
                  <a:tcPr marL="857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400" b="0" i="0" u="none" strike="noStrike" dirty="0">
                          <a:solidFill>
                            <a:srgbClr val="FF0000"/>
                          </a:solidFill>
                          <a:effectLst/>
                          <a:latin typeface="Franklin Gothic Medium" panose="020B0603020102020204" pitchFamily="34" charset="0"/>
                        </a:rPr>
                        <a:t>July 1, 2019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884437794"/>
                  </a:ext>
                </a:extLst>
              </a:tr>
              <a:tr h="381000">
                <a:tc>
                  <a:txBody>
                    <a:bodyPr/>
                    <a:lstStyle/>
                    <a:p>
                      <a:pPr algn="l" rtl="0" fontAlgn="ctr"/>
                      <a:r>
                        <a:rPr lang="en-US" sz="1400" b="0" i="0" u="none" strike="noStrike">
                          <a:solidFill>
                            <a:srgbClr val="000000"/>
                          </a:solidFill>
                          <a:effectLst/>
                          <a:latin typeface="Franklin Gothic Medium" panose="020B0603020102020204" pitchFamily="34" charset="0"/>
                        </a:rPr>
                        <a:t>RFQ Submittal Deadline</a:t>
                      </a:r>
                    </a:p>
                  </a:txBody>
                  <a:tcPr marL="857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400" b="0" i="0" u="none" strike="noStrike" dirty="0">
                          <a:solidFill>
                            <a:srgbClr val="FF0000"/>
                          </a:solidFill>
                          <a:effectLst/>
                          <a:latin typeface="Franklin Gothic Medium" panose="020B0603020102020204" pitchFamily="34" charset="0"/>
                        </a:rPr>
                        <a:t>August 2, 2019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1919192027"/>
                  </a:ext>
                </a:extLst>
              </a:tr>
              <a:tr h="381000">
                <a:tc>
                  <a:txBody>
                    <a:bodyPr/>
                    <a:lstStyle/>
                    <a:p>
                      <a:pPr algn="l" rtl="0" fontAlgn="ctr"/>
                      <a:r>
                        <a:rPr lang="en-US" sz="1400" b="0" i="0" u="none" strike="noStrike">
                          <a:solidFill>
                            <a:srgbClr val="000000"/>
                          </a:solidFill>
                          <a:effectLst/>
                          <a:latin typeface="Franklin Gothic Medium" panose="020B0603020102020204" pitchFamily="34" charset="0"/>
                        </a:rPr>
                        <a:t>Open and Evaluate Submittals</a:t>
                      </a:r>
                    </a:p>
                  </a:txBody>
                  <a:tcPr marL="857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400" b="0" i="0" u="none" strike="noStrike" dirty="0">
                          <a:solidFill>
                            <a:srgbClr val="FF0000"/>
                          </a:solidFill>
                          <a:effectLst/>
                          <a:latin typeface="Franklin Gothic Medium" panose="020B0603020102020204" pitchFamily="34" charset="0"/>
                        </a:rPr>
                        <a:t>August 14 - 27, 2019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286159747"/>
                  </a:ext>
                </a:extLst>
              </a:tr>
              <a:tr h="381000">
                <a:tc>
                  <a:txBody>
                    <a:bodyPr/>
                    <a:lstStyle/>
                    <a:p>
                      <a:pPr algn="l" rtl="0" fontAlgn="ctr"/>
                      <a:r>
                        <a:rPr lang="en-US" sz="1400" b="0" i="0" u="none" strike="noStrike">
                          <a:solidFill>
                            <a:srgbClr val="000000"/>
                          </a:solidFill>
                          <a:effectLst/>
                          <a:latin typeface="Franklin Gothic Medium" panose="020B0603020102020204" pitchFamily="34" charset="0"/>
                        </a:rPr>
                        <a:t>Identify Finalists</a:t>
                      </a:r>
                    </a:p>
                  </a:txBody>
                  <a:tcPr marL="857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400" b="0" i="0" u="none" strike="noStrike" dirty="0">
                          <a:solidFill>
                            <a:srgbClr val="FF0000"/>
                          </a:solidFill>
                          <a:effectLst/>
                          <a:latin typeface="Franklin Gothic Medium" panose="020B0603020102020204" pitchFamily="34" charset="0"/>
                        </a:rPr>
                        <a:t>August 27, 2019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2752162950"/>
                  </a:ext>
                </a:extLst>
              </a:tr>
              <a:tr h="381000">
                <a:tc>
                  <a:txBody>
                    <a:bodyPr/>
                    <a:lstStyle/>
                    <a:p>
                      <a:pPr algn="l" rtl="0" fontAlgn="ctr"/>
                      <a:r>
                        <a:rPr lang="en-US" sz="1400" b="0" i="0" u="none" strike="noStrike">
                          <a:solidFill>
                            <a:srgbClr val="000000"/>
                          </a:solidFill>
                          <a:effectLst/>
                          <a:latin typeface="Franklin Gothic Medium" panose="020B0603020102020204" pitchFamily="34" charset="0"/>
                        </a:rPr>
                        <a:t>Issue RFP to Finalists</a:t>
                      </a:r>
                    </a:p>
                  </a:txBody>
                  <a:tcPr marL="857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400" b="0" i="0" u="none" strike="noStrike" dirty="0">
                          <a:solidFill>
                            <a:srgbClr val="FF0000"/>
                          </a:solidFill>
                          <a:effectLst/>
                          <a:latin typeface="Franklin Gothic Medium" panose="020B0603020102020204" pitchFamily="34" charset="0"/>
                        </a:rPr>
                        <a:t>September 3, 2019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378689741"/>
                  </a:ext>
                </a:extLst>
              </a:tr>
              <a:tr h="381000">
                <a:tc>
                  <a:txBody>
                    <a:bodyPr/>
                    <a:lstStyle/>
                    <a:p>
                      <a:pPr algn="l" rtl="0" fontAlgn="ctr"/>
                      <a:r>
                        <a:rPr lang="en-US" sz="1400" b="0" i="0" u="none" strike="noStrike">
                          <a:solidFill>
                            <a:srgbClr val="000000"/>
                          </a:solidFill>
                          <a:effectLst/>
                          <a:latin typeface="Franklin Gothic Medium" panose="020B0603020102020204" pitchFamily="34" charset="0"/>
                        </a:rPr>
                        <a:t>Proprietary Meetings</a:t>
                      </a:r>
                    </a:p>
                  </a:txBody>
                  <a:tcPr marL="857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400" b="0" i="0" u="none" strike="noStrike" dirty="0">
                          <a:solidFill>
                            <a:srgbClr val="FF0000"/>
                          </a:solidFill>
                          <a:effectLst/>
                          <a:latin typeface="Franklin Gothic Medium" panose="020B0603020102020204" pitchFamily="34" charset="0"/>
                        </a:rPr>
                        <a:t>October 7 - 11, 2019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2031843485"/>
                  </a:ext>
                </a:extLst>
              </a:tr>
              <a:tr h="381000">
                <a:tc>
                  <a:txBody>
                    <a:bodyPr/>
                    <a:lstStyle/>
                    <a:p>
                      <a:pPr algn="l" rtl="0" fontAlgn="ctr"/>
                      <a:r>
                        <a:rPr lang="en-US" sz="1400" b="0" i="0" u="none" strike="noStrike">
                          <a:solidFill>
                            <a:srgbClr val="000000"/>
                          </a:solidFill>
                          <a:effectLst/>
                          <a:latin typeface="Franklin Gothic Medium" panose="020B0603020102020204" pitchFamily="34" charset="0"/>
                        </a:rPr>
                        <a:t>RFP Submittal Deadline (Price &amp; Technical Proposals)</a:t>
                      </a:r>
                    </a:p>
                  </a:txBody>
                  <a:tcPr marL="857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400" b="0" i="0" u="none" strike="noStrike" dirty="0">
                          <a:solidFill>
                            <a:srgbClr val="FF0000"/>
                          </a:solidFill>
                          <a:effectLst/>
                          <a:latin typeface="Franklin Gothic Medium" panose="020B0603020102020204" pitchFamily="34" charset="0"/>
                        </a:rPr>
                        <a:t>December 3, 2019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264170557"/>
                  </a:ext>
                </a:extLst>
              </a:tr>
              <a:tr h="381000">
                <a:tc>
                  <a:txBody>
                    <a:bodyPr/>
                    <a:lstStyle/>
                    <a:p>
                      <a:pPr algn="l" rtl="0" fontAlgn="ctr"/>
                      <a:r>
                        <a:rPr lang="en-US" sz="1400" b="0" i="0" u="none" strike="noStrike">
                          <a:solidFill>
                            <a:srgbClr val="000000"/>
                          </a:solidFill>
                          <a:effectLst/>
                          <a:latin typeface="Franklin Gothic Medium" panose="020B0603020102020204" pitchFamily="34" charset="0"/>
                        </a:rPr>
                        <a:t>Open and Evaluate Technical Proposals</a:t>
                      </a:r>
                    </a:p>
                  </a:txBody>
                  <a:tcPr marL="857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400" b="0" i="0" u="none" strike="noStrike" dirty="0">
                          <a:solidFill>
                            <a:srgbClr val="FF0000"/>
                          </a:solidFill>
                          <a:effectLst/>
                          <a:latin typeface="Franklin Gothic Medium" panose="020B0603020102020204" pitchFamily="34" charset="0"/>
                        </a:rPr>
                        <a:t>December 4 - 31, 2019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2682543956"/>
                  </a:ext>
                </a:extLst>
              </a:tr>
            </a:tbl>
          </a:graphicData>
        </a:graphic>
      </p:graphicFrame>
      <p:sp>
        <p:nvSpPr>
          <p:cNvPr id="3" name="TextBox 2"/>
          <p:cNvSpPr txBox="1"/>
          <p:nvPr/>
        </p:nvSpPr>
        <p:spPr>
          <a:xfrm>
            <a:off x="609600" y="5395119"/>
            <a:ext cx="7467600" cy="261610"/>
          </a:xfrm>
          <a:prstGeom prst="rect">
            <a:avLst/>
          </a:prstGeom>
          <a:noFill/>
        </p:spPr>
        <p:txBody>
          <a:bodyPr wrap="square" rtlCol="0">
            <a:spAutoFit/>
          </a:bodyPr>
          <a:lstStyle/>
          <a:p>
            <a:r>
              <a:rPr lang="en-US" sz="1100" dirty="0" smtClean="0">
                <a:ln>
                  <a:solidFill>
                    <a:schemeClr val="tx1"/>
                  </a:solidFill>
                </a:ln>
                <a:latin typeface="Franklin Gothic Book" panose="020B0503020102020204" pitchFamily="34" charset="0"/>
              </a:rPr>
              <a:t>*Dates in RED differ from dates listed in PRC application</a:t>
            </a:r>
          </a:p>
        </p:txBody>
      </p:sp>
    </p:spTree>
    <p:extLst>
      <p:ext uri="{BB962C8B-B14F-4D97-AF65-F5344CB8AC3E}">
        <p14:creationId xmlns:p14="http://schemas.microsoft.com/office/powerpoint/2010/main" val="163197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Project - Schedule</a:t>
            </a:r>
            <a:endParaRPr lang="en-US" sz="4000" dirty="0"/>
          </a:p>
        </p:txBody>
      </p:sp>
      <p:sp>
        <p:nvSpPr>
          <p:cNvPr id="4" name="Slide Number Placeholder 3"/>
          <p:cNvSpPr>
            <a:spLocks noGrp="1"/>
          </p:cNvSpPr>
          <p:nvPr>
            <p:ph type="sldNum" sz="quarter" idx="10"/>
          </p:nvPr>
        </p:nvSpPr>
        <p:spPr/>
        <p:txBody>
          <a:bodyPr/>
          <a:lstStyle/>
          <a:p>
            <a:pPr>
              <a:defRPr/>
            </a:pPr>
            <a:fld id="{2F1CCEA0-2124-4903-A15D-F3075057FC05}" type="slidenum">
              <a:rPr lang="en-US" smtClean="0"/>
              <a:pPr>
                <a:defRPr/>
              </a:pPr>
              <a:t>14</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47030620"/>
              </p:ext>
            </p:extLst>
          </p:nvPr>
        </p:nvGraphicFramePr>
        <p:xfrm>
          <a:off x="558800" y="1371600"/>
          <a:ext cx="8026400" cy="4191000"/>
        </p:xfrm>
        <a:graphic>
          <a:graphicData uri="http://schemas.openxmlformats.org/drawingml/2006/table">
            <a:tbl>
              <a:tblPr/>
              <a:tblGrid>
                <a:gridCol w="5398540">
                  <a:extLst>
                    <a:ext uri="{9D8B030D-6E8A-4147-A177-3AD203B41FA5}">
                      <a16:colId xmlns:a16="http://schemas.microsoft.com/office/drawing/2014/main" val="3105484008"/>
                    </a:ext>
                  </a:extLst>
                </a:gridCol>
                <a:gridCol w="2627860">
                  <a:extLst>
                    <a:ext uri="{9D8B030D-6E8A-4147-A177-3AD203B41FA5}">
                      <a16:colId xmlns:a16="http://schemas.microsoft.com/office/drawing/2014/main" val="1156947721"/>
                    </a:ext>
                  </a:extLst>
                </a:gridCol>
              </a:tblGrid>
              <a:tr h="381000">
                <a:tc>
                  <a:txBody>
                    <a:bodyPr/>
                    <a:lstStyle/>
                    <a:p>
                      <a:pPr algn="l" rtl="0" fontAlgn="ctr"/>
                      <a:r>
                        <a:rPr lang="en-US" sz="1400" b="1" i="0" u="none" strike="noStrike">
                          <a:solidFill>
                            <a:srgbClr val="FFFFFF"/>
                          </a:solidFill>
                          <a:effectLst/>
                          <a:latin typeface="Franklin Gothic Medium" panose="020B0603020102020204" pitchFamily="34" charset="0"/>
                        </a:rPr>
                        <a:t>Activity</a:t>
                      </a:r>
                    </a:p>
                  </a:txBody>
                  <a:tcPr marL="857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400" b="1" i="0" u="none" strike="noStrike" dirty="0">
                          <a:solidFill>
                            <a:srgbClr val="FFFFFF"/>
                          </a:solidFill>
                          <a:effectLst/>
                          <a:latin typeface="Franklin Gothic Medium" panose="020B0603020102020204" pitchFamily="34" charset="0"/>
                        </a:rPr>
                        <a:t>Estimated </a:t>
                      </a:r>
                      <a:r>
                        <a:rPr lang="en-US" sz="1400" b="1" i="0" u="none" strike="noStrike" dirty="0" smtClean="0">
                          <a:solidFill>
                            <a:srgbClr val="FFFFFF"/>
                          </a:solidFill>
                          <a:effectLst/>
                          <a:latin typeface="Franklin Gothic Medium" panose="020B0603020102020204" pitchFamily="34" charset="0"/>
                        </a:rPr>
                        <a:t>Date*</a:t>
                      </a:r>
                      <a:endParaRPr lang="en-US" sz="1400" b="1" i="0" u="none" strike="noStrike" dirty="0">
                        <a:solidFill>
                          <a:srgbClr val="FFFFFF"/>
                        </a:solidFill>
                        <a:effectLst/>
                        <a:latin typeface="Franklin Gothic Medium" panose="020B06030201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005536374"/>
                  </a:ext>
                </a:extLst>
              </a:tr>
              <a:tr h="381000">
                <a:tc>
                  <a:txBody>
                    <a:bodyPr/>
                    <a:lstStyle/>
                    <a:p>
                      <a:pPr algn="l" rtl="0" fontAlgn="ctr"/>
                      <a:r>
                        <a:rPr lang="en-US" sz="1400" b="0" i="0" u="none" strike="noStrike">
                          <a:solidFill>
                            <a:srgbClr val="000000"/>
                          </a:solidFill>
                          <a:effectLst/>
                          <a:latin typeface="Franklin Gothic Medium" panose="020B0603020102020204" pitchFamily="34" charset="0"/>
                        </a:rPr>
                        <a:t>Design-Builder Interviews</a:t>
                      </a:r>
                    </a:p>
                  </a:txBody>
                  <a:tcPr marL="857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400" b="0" i="0" u="none" strike="noStrike" dirty="0">
                          <a:solidFill>
                            <a:srgbClr val="FF0000"/>
                          </a:solidFill>
                          <a:effectLst/>
                          <a:latin typeface="Franklin Gothic Medium" panose="020B0603020102020204" pitchFamily="34" charset="0"/>
                        </a:rPr>
                        <a:t>January 6 - 10, 2019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3163483108"/>
                  </a:ext>
                </a:extLst>
              </a:tr>
              <a:tr h="381000">
                <a:tc>
                  <a:txBody>
                    <a:bodyPr/>
                    <a:lstStyle/>
                    <a:p>
                      <a:pPr algn="l" rtl="0" fontAlgn="ctr"/>
                      <a:r>
                        <a:rPr lang="en-US" sz="1400" b="0" i="0" u="none" strike="noStrike">
                          <a:solidFill>
                            <a:srgbClr val="000000"/>
                          </a:solidFill>
                          <a:effectLst/>
                          <a:latin typeface="Franklin Gothic Medium" panose="020B0603020102020204" pitchFamily="34" charset="0"/>
                        </a:rPr>
                        <a:t>Open Price Proposals &amp; Complete Scoring</a:t>
                      </a:r>
                    </a:p>
                  </a:txBody>
                  <a:tcPr marL="857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400" b="0" i="0" u="none" strike="noStrike" dirty="0">
                          <a:solidFill>
                            <a:srgbClr val="FF0000"/>
                          </a:solidFill>
                          <a:effectLst/>
                          <a:latin typeface="Franklin Gothic Medium" panose="020B0603020102020204" pitchFamily="34" charset="0"/>
                        </a:rPr>
                        <a:t>January 10, 2020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2085708151"/>
                  </a:ext>
                </a:extLst>
              </a:tr>
              <a:tr h="381000">
                <a:tc>
                  <a:txBody>
                    <a:bodyPr/>
                    <a:lstStyle/>
                    <a:p>
                      <a:pPr algn="l" rtl="0" fontAlgn="ctr"/>
                      <a:r>
                        <a:rPr lang="en-US" sz="1400" b="0" i="0" u="none" strike="noStrike">
                          <a:solidFill>
                            <a:srgbClr val="000000"/>
                          </a:solidFill>
                          <a:effectLst/>
                          <a:latin typeface="Franklin Gothic Medium" panose="020B0603020102020204" pitchFamily="34" charset="0"/>
                        </a:rPr>
                        <a:t>Notify Design-Builders of Scoring and Recommendation to Award</a:t>
                      </a:r>
                    </a:p>
                  </a:txBody>
                  <a:tcPr marL="857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400" b="0" i="0" u="none" strike="noStrike" dirty="0">
                          <a:solidFill>
                            <a:srgbClr val="FF0000"/>
                          </a:solidFill>
                          <a:effectLst/>
                          <a:latin typeface="Franklin Gothic Medium" panose="020B0603020102020204" pitchFamily="34" charset="0"/>
                        </a:rPr>
                        <a:t>February 3, 2020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1583807992"/>
                  </a:ext>
                </a:extLst>
              </a:tr>
              <a:tr h="381000">
                <a:tc>
                  <a:txBody>
                    <a:bodyPr/>
                    <a:lstStyle/>
                    <a:p>
                      <a:pPr algn="l" rtl="0" fontAlgn="ctr"/>
                      <a:r>
                        <a:rPr lang="en-US" sz="1400" b="0" i="0" u="none" strike="noStrike">
                          <a:solidFill>
                            <a:srgbClr val="000000"/>
                          </a:solidFill>
                          <a:effectLst/>
                          <a:latin typeface="Franklin Gothic Medium" panose="020B0603020102020204" pitchFamily="34" charset="0"/>
                        </a:rPr>
                        <a:t>Design-Build Contract Negotiation</a:t>
                      </a:r>
                    </a:p>
                  </a:txBody>
                  <a:tcPr marL="857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400" b="0" i="0" u="none" strike="noStrike" dirty="0">
                          <a:solidFill>
                            <a:srgbClr val="FF0000"/>
                          </a:solidFill>
                          <a:effectLst/>
                          <a:latin typeface="Franklin Gothic Medium" panose="020B0603020102020204" pitchFamily="34" charset="0"/>
                        </a:rPr>
                        <a:t>February - March, 2020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2454516362"/>
                  </a:ext>
                </a:extLst>
              </a:tr>
              <a:tr h="381000">
                <a:tc>
                  <a:txBody>
                    <a:bodyPr/>
                    <a:lstStyle/>
                    <a:p>
                      <a:pPr algn="l" rtl="0" fontAlgn="ctr"/>
                      <a:r>
                        <a:rPr lang="en-US" sz="1400" b="0" i="0" u="none" strike="noStrike">
                          <a:solidFill>
                            <a:srgbClr val="000000"/>
                          </a:solidFill>
                          <a:effectLst/>
                          <a:latin typeface="Franklin Gothic Medium" panose="020B0603020102020204" pitchFamily="34" charset="0"/>
                        </a:rPr>
                        <a:t>Execute Design-Build Contract</a:t>
                      </a:r>
                    </a:p>
                  </a:txBody>
                  <a:tcPr marL="857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400" b="0" i="0" u="none" strike="noStrike" dirty="0">
                          <a:solidFill>
                            <a:srgbClr val="FF0000"/>
                          </a:solidFill>
                          <a:effectLst/>
                          <a:latin typeface="Franklin Gothic Medium" panose="020B0603020102020204" pitchFamily="34" charset="0"/>
                        </a:rPr>
                        <a:t>April, 2020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791317009"/>
                  </a:ext>
                </a:extLst>
              </a:tr>
              <a:tr h="381000">
                <a:tc>
                  <a:txBody>
                    <a:bodyPr/>
                    <a:lstStyle/>
                    <a:p>
                      <a:pPr algn="l" rtl="0" fontAlgn="ctr"/>
                      <a:r>
                        <a:rPr lang="en-US" sz="1400" b="0" i="0" u="none" strike="noStrike">
                          <a:solidFill>
                            <a:srgbClr val="000000"/>
                          </a:solidFill>
                          <a:effectLst/>
                          <a:latin typeface="Franklin Gothic Medium" panose="020B0603020102020204" pitchFamily="34" charset="0"/>
                        </a:rPr>
                        <a:t>Design &amp; Manufacturing</a:t>
                      </a:r>
                    </a:p>
                  </a:txBody>
                  <a:tcPr marL="857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400" b="0" i="0" u="none" strike="noStrike" dirty="0">
                          <a:solidFill>
                            <a:srgbClr val="FF0000"/>
                          </a:solidFill>
                          <a:effectLst/>
                          <a:latin typeface="Franklin Gothic Medium" panose="020B0603020102020204" pitchFamily="34" charset="0"/>
                        </a:rPr>
                        <a:t>May, 2020 - September, 2021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011811288"/>
                  </a:ext>
                </a:extLst>
              </a:tr>
              <a:tr h="381000">
                <a:tc>
                  <a:txBody>
                    <a:bodyPr/>
                    <a:lstStyle/>
                    <a:p>
                      <a:pPr algn="l" rtl="0" fontAlgn="ctr"/>
                      <a:r>
                        <a:rPr lang="en-US" sz="1400" b="0" i="0" u="none" strike="noStrike">
                          <a:solidFill>
                            <a:srgbClr val="000000"/>
                          </a:solidFill>
                          <a:effectLst/>
                          <a:latin typeface="Franklin Gothic Medium" panose="020B0603020102020204" pitchFamily="34" charset="0"/>
                        </a:rPr>
                        <a:t>Site Set-up and Mobilization</a:t>
                      </a:r>
                    </a:p>
                  </a:txBody>
                  <a:tcPr marL="857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400" b="0" i="0" u="none" strike="noStrike">
                          <a:solidFill>
                            <a:srgbClr val="000000"/>
                          </a:solidFill>
                          <a:effectLst/>
                          <a:latin typeface="Franklin Gothic Medium" panose="020B0603020102020204" pitchFamily="34" charset="0"/>
                        </a:rPr>
                        <a:t>May, 2022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1664062555"/>
                  </a:ext>
                </a:extLst>
              </a:tr>
              <a:tr h="381000">
                <a:tc>
                  <a:txBody>
                    <a:bodyPr/>
                    <a:lstStyle/>
                    <a:p>
                      <a:pPr algn="l" rtl="0" fontAlgn="ctr"/>
                      <a:r>
                        <a:rPr lang="en-US" sz="1400" b="0" i="0" u="none" strike="noStrike">
                          <a:solidFill>
                            <a:srgbClr val="000000"/>
                          </a:solidFill>
                          <a:effectLst/>
                          <a:latin typeface="Franklin Gothic Medium" panose="020B0603020102020204" pitchFamily="34" charset="0"/>
                        </a:rPr>
                        <a:t>Construction Phase</a:t>
                      </a:r>
                    </a:p>
                  </a:txBody>
                  <a:tcPr marL="857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400" b="0" i="0" u="none" strike="noStrike">
                          <a:solidFill>
                            <a:srgbClr val="000000"/>
                          </a:solidFill>
                          <a:effectLst/>
                          <a:latin typeface="Franklin Gothic Medium" panose="020B0603020102020204" pitchFamily="34" charset="0"/>
                        </a:rPr>
                        <a:t>June - November, 2022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240648722"/>
                  </a:ext>
                </a:extLst>
              </a:tr>
              <a:tr h="381000">
                <a:tc>
                  <a:txBody>
                    <a:bodyPr/>
                    <a:lstStyle/>
                    <a:p>
                      <a:pPr algn="l" rtl="0" fontAlgn="ctr"/>
                      <a:r>
                        <a:rPr lang="en-US" sz="1400" b="0" i="0" u="none" strike="noStrike">
                          <a:solidFill>
                            <a:srgbClr val="000000"/>
                          </a:solidFill>
                          <a:effectLst/>
                          <a:latin typeface="Franklin Gothic Medium" panose="020B0603020102020204" pitchFamily="34" charset="0"/>
                        </a:rPr>
                        <a:t>Commissioning &amp; Operational Testing</a:t>
                      </a:r>
                    </a:p>
                  </a:txBody>
                  <a:tcPr marL="857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400" b="0" i="0" u="none" strike="noStrike">
                          <a:solidFill>
                            <a:srgbClr val="000000"/>
                          </a:solidFill>
                          <a:effectLst/>
                          <a:latin typeface="Franklin Gothic Medium" panose="020B0603020102020204" pitchFamily="34" charset="0"/>
                        </a:rPr>
                        <a:t>December, 2022 - January, 2023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1467447314"/>
                  </a:ext>
                </a:extLst>
              </a:tr>
              <a:tr h="381000">
                <a:tc>
                  <a:txBody>
                    <a:bodyPr/>
                    <a:lstStyle/>
                    <a:p>
                      <a:pPr algn="l" rtl="0" fontAlgn="ctr"/>
                      <a:r>
                        <a:rPr lang="en-US" sz="1400" b="0" i="0" u="none" strike="noStrike">
                          <a:solidFill>
                            <a:srgbClr val="000000"/>
                          </a:solidFill>
                          <a:effectLst/>
                          <a:latin typeface="Franklin Gothic Medium" panose="020B0603020102020204" pitchFamily="34" charset="0"/>
                        </a:rPr>
                        <a:t>Final Completion and Closeout</a:t>
                      </a:r>
                    </a:p>
                  </a:txBody>
                  <a:tcPr marL="857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400" b="0" i="0" u="none" strike="noStrike" dirty="0">
                          <a:solidFill>
                            <a:srgbClr val="000000"/>
                          </a:solidFill>
                          <a:effectLst/>
                          <a:latin typeface="Franklin Gothic Medium" panose="020B0603020102020204" pitchFamily="34" charset="0"/>
                        </a:rPr>
                        <a:t>January - March, 2023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437106201"/>
                  </a:ext>
                </a:extLst>
              </a:tr>
            </a:tbl>
          </a:graphicData>
        </a:graphic>
      </p:graphicFrame>
      <p:sp>
        <p:nvSpPr>
          <p:cNvPr id="5" name="TextBox 4"/>
          <p:cNvSpPr txBox="1"/>
          <p:nvPr/>
        </p:nvSpPr>
        <p:spPr>
          <a:xfrm>
            <a:off x="609600" y="5857409"/>
            <a:ext cx="7467600" cy="261610"/>
          </a:xfrm>
          <a:prstGeom prst="rect">
            <a:avLst/>
          </a:prstGeom>
          <a:noFill/>
        </p:spPr>
        <p:txBody>
          <a:bodyPr wrap="square" rtlCol="0">
            <a:spAutoFit/>
          </a:bodyPr>
          <a:lstStyle/>
          <a:p>
            <a:r>
              <a:rPr lang="en-US" sz="1100" dirty="0" smtClean="0">
                <a:ln>
                  <a:solidFill>
                    <a:schemeClr val="tx1"/>
                  </a:solidFill>
                </a:ln>
                <a:latin typeface="Franklin Gothic Book" panose="020B0503020102020204" pitchFamily="34" charset="0"/>
              </a:rPr>
              <a:t>*Dates in RED differ from dates listed in PRC application</a:t>
            </a:r>
          </a:p>
        </p:txBody>
      </p:sp>
    </p:spTree>
    <p:extLst>
      <p:ext uri="{BB962C8B-B14F-4D97-AF65-F5344CB8AC3E}">
        <p14:creationId xmlns:p14="http://schemas.microsoft.com/office/powerpoint/2010/main" val="65530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Statutory Criteria</a:t>
            </a:r>
            <a:endParaRPr lang="en-US" sz="4000" dirty="0"/>
          </a:p>
        </p:txBody>
      </p:sp>
      <p:sp>
        <p:nvSpPr>
          <p:cNvPr id="3" name="Content Placeholder 2"/>
          <p:cNvSpPr>
            <a:spLocks noGrp="1"/>
          </p:cNvSpPr>
          <p:nvPr>
            <p:ph idx="1"/>
          </p:nvPr>
        </p:nvSpPr>
        <p:spPr/>
        <p:txBody>
          <a:bodyPr/>
          <a:lstStyle/>
          <a:p>
            <a:pPr marL="114300" indent="0">
              <a:buNone/>
            </a:pPr>
            <a:r>
              <a:rPr lang="en-US" sz="2000" b="1" dirty="0"/>
              <a:t>RCW 39.10.300(1</a:t>
            </a:r>
            <a:r>
              <a:rPr lang="en-US" sz="2000" b="1" dirty="0" smtClean="0"/>
              <a:t>)(a</a:t>
            </a:r>
            <a:r>
              <a:rPr lang="en-US" sz="2000" b="1" dirty="0"/>
              <a:t>) </a:t>
            </a:r>
            <a:r>
              <a:rPr lang="en-US" sz="1800" b="1" dirty="0"/>
              <a:t>“The construction activities are highly specialized and a design-build approach is critical in developing the construction methodology</a:t>
            </a:r>
            <a:r>
              <a:rPr lang="en-US" sz="1800" b="1" dirty="0" smtClean="0"/>
              <a:t>”</a:t>
            </a:r>
          </a:p>
          <a:p>
            <a:pPr marL="457200"/>
            <a:r>
              <a:rPr lang="en-US" sz="1600" dirty="0"/>
              <a:t>Limited access for removal and reinstallation</a:t>
            </a:r>
          </a:p>
          <a:p>
            <a:pPr marL="457200"/>
            <a:r>
              <a:rPr lang="en-US" sz="1600" dirty="0"/>
              <a:t>Massive scale/size of components</a:t>
            </a:r>
          </a:p>
          <a:p>
            <a:pPr marL="457200"/>
            <a:r>
              <a:rPr lang="en-US" sz="1600" dirty="0"/>
              <a:t>Very specialized machining/fabrication will be required</a:t>
            </a:r>
          </a:p>
          <a:p>
            <a:pPr marL="457200"/>
            <a:r>
              <a:rPr lang="en-US" sz="1600" dirty="0"/>
              <a:t>Very tight clearances/tolerances required between operational and stationary components</a:t>
            </a:r>
          </a:p>
          <a:p>
            <a:pPr marL="114300" indent="0">
              <a:buNone/>
            </a:pPr>
            <a:r>
              <a:rPr lang="en-US" sz="2000" b="1" dirty="0" smtClean="0"/>
              <a:t>RCW </a:t>
            </a:r>
            <a:r>
              <a:rPr lang="en-US" sz="2000" b="1" dirty="0"/>
              <a:t>39.10.300(1)(b) </a:t>
            </a:r>
            <a:r>
              <a:rPr lang="en-US" sz="1800" b="1" dirty="0"/>
              <a:t>“Greater </a:t>
            </a:r>
            <a:r>
              <a:rPr lang="en-US" sz="1800" b="1" dirty="0" smtClean="0"/>
              <a:t>innovation </a:t>
            </a:r>
            <a:r>
              <a:rPr lang="en-US" sz="1800" b="1" dirty="0"/>
              <a:t>or efficiencies between the designer and the builder</a:t>
            </a:r>
            <a:r>
              <a:rPr lang="en-US" sz="1800" b="1" dirty="0" smtClean="0"/>
              <a:t>”</a:t>
            </a:r>
          </a:p>
          <a:p>
            <a:pPr marL="457200"/>
            <a:r>
              <a:rPr lang="en-US" sz="1600" dirty="0" smtClean="0"/>
              <a:t>Maximum </a:t>
            </a:r>
            <a:r>
              <a:rPr lang="en-US" sz="1600" dirty="0"/>
              <a:t>possibility for coordination of design, </a:t>
            </a:r>
            <a:r>
              <a:rPr lang="en-US" sz="1600" dirty="0" smtClean="0"/>
              <a:t>condition assessment </a:t>
            </a:r>
            <a:r>
              <a:rPr lang="en-US" sz="1600" dirty="0"/>
              <a:t>and construction </a:t>
            </a:r>
            <a:endParaRPr lang="en-US" sz="1600" dirty="0" smtClean="0"/>
          </a:p>
          <a:p>
            <a:pPr marL="114300" indent="0">
              <a:buNone/>
            </a:pPr>
            <a:r>
              <a:rPr lang="en-US" sz="2000" b="1" dirty="0" smtClean="0"/>
              <a:t>RCW 39.10.300(1</a:t>
            </a:r>
            <a:r>
              <a:rPr lang="en-US" sz="2000" b="1" dirty="0"/>
              <a:t>)(c) </a:t>
            </a:r>
            <a:r>
              <a:rPr lang="en-US" sz="1800" b="1" dirty="0" smtClean="0"/>
              <a:t>“Significant </a:t>
            </a:r>
            <a:r>
              <a:rPr lang="en-US" sz="1800" b="1" dirty="0"/>
              <a:t>savings in project delivery time</a:t>
            </a:r>
            <a:r>
              <a:rPr lang="en-US" sz="1800" b="1" dirty="0" smtClean="0"/>
              <a:t>”</a:t>
            </a:r>
          </a:p>
          <a:p>
            <a:pPr marL="457200"/>
            <a:r>
              <a:rPr lang="en-US" sz="1600" dirty="0" smtClean="0"/>
              <a:t>Manufacturing of long lead items can begin much sooner </a:t>
            </a:r>
          </a:p>
          <a:p>
            <a:pPr marL="114300" indent="0">
              <a:buNone/>
            </a:pPr>
            <a:endParaRPr lang="en-US" sz="2000" b="1" dirty="0" smtClean="0">
              <a:solidFill>
                <a:schemeClr val="bg2"/>
              </a:solidFill>
            </a:endParaRPr>
          </a:p>
          <a:p>
            <a:pPr marL="114300" indent="0">
              <a:buNone/>
            </a:pPr>
            <a:r>
              <a:rPr lang="en-US" sz="2000" b="1" dirty="0" smtClean="0">
                <a:solidFill>
                  <a:schemeClr val="bg2"/>
                </a:solidFill>
              </a:rPr>
              <a:t>RCW 39.10.300(5) </a:t>
            </a:r>
            <a:r>
              <a:rPr lang="en-US" sz="1800" b="1" dirty="0" smtClean="0">
                <a:solidFill>
                  <a:schemeClr val="bg2"/>
                </a:solidFill>
              </a:rPr>
              <a:t>“Public </a:t>
            </a:r>
            <a:r>
              <a:rPr lang="en-US" sz="1800" b="1" dirty="0">
                <a:solidFill>
                  <a:schemeClr val="bg2"/>
                </a:solidFill>
              </a:rPr>
              <a:t>bodies may use the design-build procedure for public works projects in which the total project cost is between two million and ten million dollars and that meet one of the criteria in subsection (1)(a), (b), or (c)”</a:t>
            </a:r>
          </a:p>
          <a:p>
            <a:pPr marL="114300" indent="0">
              <a:buNone/>
            </a:pPr>
            <a:endParaRPr lang="en-US" sz="1600" dirty="0" smtClean="0"/>
          </a:p>
        </p:txBody>
      </p:sp>
      <p:sp>
        <p:nvSpPr>
          <p:cNvPr id="4" name="Slide Number Placeholder 3"/>
          <p:cNvSpPr>
            <a:spLocks noGrp="1"/>
          </p:cNvSpPr>
          <p:nvPr>
            <p:ph type="sldNum" sz="quarter" idx="10"/>
          </p:nvPr>
        </p:nvSpPr>
        <p:spPr/>
        <p:txBody>
          <a:bodyPr/>
          <a:lstStyle/>
          <a:p>
            <a:pPr>
              <a:defRPr/>
            </a:pPr>
            <a:fld id="{2F1CCEA0-2124-4903-A15D-F3075057FC05}" type="slidenum">
              <a:rPr lang="en-US" smtClean="0"/>
              <a:pPr>
                <a:defRPr/>
              </a:pPr>
              <a:t>15</a:t>
            </a:fld>
            <a:endParaRPr lang="en-US" dirty="0"/>
          </a:p>
        </p:txBody>
      </p:sp>
    </p:spTree>
    <p:extLst>
      <p:ext uri="{BB962C8B-B14F-4D97-AF65-F5344CB8AC3E}">
        <p14:creationId xmlns:p14="http://schemas.microsoft.com/office/powerpoint/2010/main" val="474784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Qualifications</a:t>
            </a:r>
            <a:endParaRPr lang="en-US" sz="4000" dirty="0"/>
          </a:p>
        </p:txBody>
      </p:sp>
      <p:sp>
        <p:nvSpPr>
          <p:cNvPr id="3" name="Content Placeholder 2"/>
          <p:cNvSpPr>
            <a:spLocks noGrp="1"/>
          </p:cNvSpPr>
          <p:nvPr>
            <p:ph idx="1"/>
          </p:nvPr>
        </p:nvSpPr>
        <p:spPr>
          <a:xfrm>
            <a:off x="446715" y="1143000"/>
            <a:ext cx="8229600" cy="4724400"/>
          </a:xfrm>
        </p:spPr>
        <p:txBody>
          <a:bodyPr/>
          <a:lstStyle/>
          <a:p>
            <a:pPr>
              <a:lnSpc>
                <a:spcPct val="150000"/>
              </a:lnSpc>
            </a:pPr>
            <a:r>
              <a:rPr lang="en-US" sz="2000" dirty="0" smtClean="0"/>
              <a:t>City of Tacoma is an approved Public Body to use Design-Build</a:t>
            </a:r>
          </a:p>
          <a:p>
            <a:pPr>
              <a:lnSpc>
                <a:spcPct val="150000"/>
              </a:lnSpc>
            </a:pPr>
            <a:endParaRPr lang="en-US" sz="2000" dirty="0" smtClean="0"/>
          </a:p>
          <a:p>
            <a:pPr>
              <a:lnSpc>
                <a:spcPct val="150000"/>
              </a:lnSpc>
            </a:pPr>
            <a:r>
              <a:rPr lang="en-US" sz="2000" dirty="0" smtClean="0"/>
              <a:t>Tacoma Power has extensive construction experience</a:t>
            </a:r>
          </a:p>
          <a:p>
            <a:pPr>
              <a:lnSpc>
                <a:spcPct val="150000"/>
              </a:lnSpc>
            </a:pPr>
            <a:endParaRPr lang="en-US" sz="2000" dirty="0" smtClean="0"/>
          </a:p>
          <a:p>
            <a:pPr>
              <a:lnSpc>
                <a:spcPct val="150000"/>
              </a:lnSpc>
            </a:pPr>
            <a:r>
              <a:rPr lang="en-US" sz="2000" dirty="0" smtClean="0"/>
              <a:t>Tacoma Power has assembled a team with necessary Design Build, project management, and technical knowledge and experience</a:t>
            </a:r>
          </a:p>
          <a:p>
            <a:pPr>
              <a:lnSpc>
                <a:spcPct val="150000"/>
              </a:lnSpc>
            </a:pPr>
            <a:endParaRPr lang="en-US" sz="2000" dirty="0" smtClean="0"/>
          </a:p>
          <a:p>
            <a:pPr>
              <a:lnSpc>
                <a:spcPct val="150000"/>
              </a:lnSpc>
            </a:pPr>
            <a:r>
              <a:rPr lang="en-US" sz="2000" dirty="0" smtClean="0"/>
              <a:t>Tacoma Power Program Manager and Project Manager have attended DBIA training</a:t>
            </a:r>
            <a:endParaRPr lang="en-US" sz="2000" dirty="0"/>
          </a:p>
        </p:txBody>
      </p:sp>
      <p:sp>
        <p:nvSpPr>
          <p:cNvPr id="4" name="Slide Number Placeholder 3"/>
          <p:cNvSpPr>
            <a:spLocks noGrp="1"/>
          </p:cNvSpPr>
          <p:nvPr>
            <p:ph type="sldNum" sz="quarter" idx="10"/>
          </p:nvPr>
        </p:nvSpPr>
        <p:spPr/>
        <p:txBody>
          <a:bodyPr/>
          <a:lstStyle/>
          <a:p>
            <a:pPr>
              <a:defRPr/>
            </a:pPr>
            <a:fld id="{2F1CCEA0-2124-4903-A15D-F3075057FC05}" type="slidenum">
              <a:rPr lang="en-US" smtClean="0"/>
              <a:pPr>
                <a:defRPr/>
              </a:pPr>
              <a:t>16</a:t>
            </a:fld>
            <a:endParaRPr lang="en-US" dirty="0"/>
          </a:p>
        </p:txBody>
      </p:sp>
    </p:spTree>
    <p:extLst>
      <p:ext uri="{BB962C8B-B14F-4D97-AF65-F5344CB8AC3E}">
        <p14:creationId xmlns:p14="http://schemas.microsoft.com/office/powerpoint/2010/main" val="1522723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Summary</a:t>
            </a:r>
            <a:endParaRPr lang="en-US" dirty="0"/>
          </a:p>
        </p:txBody>
      </p:sp>
      <p:sp>
        <p:nvSpPr>
          <p:cNvPr id="3" name="Content Placeholder 2"/>
          <p:cNvSpPr>
            <a:spLocks noGrp="1"/>
          </p:cNvSpPr>
          <p:nvPr>
            <p:ph idx="1"/>
          </p:nvPr>
        </p:nvSpPr>
        <p:spPr>
          <a:xfrm>
            <a:off x="457200" y="1143000"/>
            <a:ext cx="8229600" cy="4191000"/>
          </a:xfrm>
        </p:spPr>
        <p:txBody>
          <a:bodyPr/>
          <a:lstStyle/>
          <a:p>
            <a:pPr>
              <a:lnSpc>
                <a:spcPct val="150000"/>
              </a:lnSpc>
            </a:pPr>
            <a:r>
              <a:rPr lang="en-US" sz="2000" dirty="0"/>
              <a:t>Project is funded </a:t>
            </a:r>
            <a:r>
              <a:rPr lang="en-US" sz="2000" dirty="0" smtClean="0"/>
              <a:t>with the appropriate budgets</a:t>
            </a:r>
          </a:p>
          <a:p>
            <a:pPr>
              <a:lnSpc>
                <a:spcPct val="150000"/>
              </a:lnSpc>
            </a:pPr>
            <a:endParaRPr lang="en-US" sz="2000" dirty="0"/>
          </a:p>
          <a:p>
            <a:pPr>
              <a:lnSpc>
                <a:spcPct val="150000"/>
              </a:lnSpc>
            </a:pPr>
            <a:r>
              <a:rPr lang="en-US" sz="2000" dirty="0" smtClean="0"/>
              <a:t>Project meets RCW </a:t>
            </a:r>
            <a:r>
              <a:rPr lang="en-US" sz="2000" dirty="0"/>
              <a:t>criteria</a:t>
            </a:r>
          </a:p>
          <a:p>
            <a:pPr>
              <a:lnSpc>
                <a:spcPct val="150000"/>
              </a:lnSpc>
            </a:pPr>
            <a:endParaRPr lang="en-US" sz="2000" dirty="0" smtClean="0"/>
          </a:p>
          <a:p>
            <a:pPr>
              <a:lnSpc>
                <a:spcPct val="150000"/>
              </a:lnSpc>
            </a:pPr>
            <a:r>
              <a:rPr lang="en-US" sz="2000" dirty="0" smtClean="0"/>
              <a:t>Project </a:t>
            </a:r>
            <a:r>
              <a:rPr lang="en-US" sz="2000" dirty="0"/>
              <a:t>team has the necessary experience </a:t>
            </a:r>
            <a:r>
              <a:rPr lang="en-US" sz="2000" dirty="0" smtClean="0"/>
              <a:t>and capacity</a:t>
            </a:r>
            <a:endParaRPr lang="en-US" sz="2000" dirty="0"/>
          </a:p>
          <a:p>
            <a:pPr>
              <a:lnSpc>
                <a:spcPct val="150000"/>
              </a:lnSpc>
            </a:pPr>
            <a:endParaRPr lang="en-US" sz="2000" dirty="0" smtClean="0"/>
          </a:p>
          <a:p>
            <a:pPr>
              <a:lnSpc>
                <a:spcPct val="150000"/>
              </a:lnSpc>
            </a:pPr>
            <a:r>
              <a:rPr lang="en-US" sz="2000" dirty="0" smtClean="0"/>
              <a:t>Project </a:t>
            </a:r>
            <a:r>
              <a:rPr lang="en-US" sz="2000" dirty="0"/>
              <a:t>team is prepared and ready to proceed</a:t>
            </a:r>
          </a:p>
          <a:p>
            <a:endParaRPr lang="en-US" dirty="0"/>
          </a:p>
        </p:txBody>
      </p:sp>
      <p:sp>
        <p:nvSpPr>
          <p:cNvPr id="4" name="Slide Number Placeholder 3"/>
          <p:cNvSpPr>
            <a:spLocks noGrp="1"/>
          </p:cNvSpPr>
          <p:nvPr>
            <p:ph type="sldNum" sz="quarter" idx="10"/>
          </p:nvPr>
        </p:nvSpPr>
        <p:spPr/>
        <p:txBody>
          <a:bodyPr/>
          <a:lstStyle/>
          <a:p>
            <a:pPr>
              <a:defRPr/>
            </a:pPr>
            <a:fld id="{2F1CCEA0-2124-4903-A15D-F3075057FC05}" type="slidenum">
              <a:rPr lang="en-US" smtClean="0"/>
              <a:pPr>
                <a:defRPr/>
              </a:pPr>
              <a:t>17</a:t>
            </a:fld>
            <a:endParaRPr lang="en-US" dirty="0"/>
          </a:p>
        </p:txBody>
      </p:sp>
    </p:spTree>
    <p:extLst>
      <p:ext uri="{BB962C8B-B14F-4D97-AF65-F5344CB8AC3E}">
        <p14:creationId xmlns:p14="http://schemas.microsoft.com/office/powerpoint/2010/main" val="4285045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pPr>
              <a:defRPr/>
            </a:pPr>
            <a:fld id="{2F1CCEA0-2124-4903-A15D-F3075057FC05}" type="slidenum">
              <a:rPr lang="en-US" smtClean="0"/>
              <a:pPr>
                <a:defRPr/>
              </a:pPr>
              <a:t>18</a:t>
            </a:fld>
            <a:endParaRPr lang="en-US" dirty="0"/>
          </a:p>
        </p:txBody>
      </p:sp>
      <p:pic>
        <p:nvPicPr>
          <p:cNvPr id="5"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603248" y="1450938"/>
            <a:ext cx="5937504" cy="4145280"/>
          </a:xfrm>
          <a:prstGeom prst="rect">
            <a:avLst/>
          </a:prstGeom>
          <a:noFill/>
          <a:ln w="9525">
            <a:noFill/>
            <a:miter lim="800000"/>
            <a:headEnd/>
            <a:tailEnd/>
          </a:ln>
          <a:effectLst>
            <a:softEdge rad="127000"/>
          </a:effectLst>
        </p:spPr>
      </p:pic>
      <p:sp>
        <p:nvSpPr>
          <p:cNvPr id="6" name="TextBox 5"/>
          <p:cNvSpPr txBox="1"/>
          <p:nvPr/>
        </p:nvSpPr>
        <p:spPr>
          <a:xfrm>
            <a:off x="2438400" y="5596218"/>
            <a:ext cx="4267200" cy="338554"/>
          </a:xfrm>
          <a:prstGeom prst="rect">
            <a:avLst/>
          </a:prstGeom>
          <a:noFill/>
        </p:spPr>
        <p:txBody>
          <a:bodyPr wrap="square" rtlCol="0">
            <a:spAutoFit/>
          </a:bodyPr>
          <a:lstStyle/>
          <a:p>
            <a:pPr algn="ctr"/>
            <a:r>
              <a:rPr lang="en-US" sz="1600" dirty="0" smtClean="0">
                <a:ln>
                  <a:solidFill>
                    <a:schemeClr val="bg2"/>
                  </a:solidFill>
                </a:ln>
                <a:solidFill>
                  <a:schemeClr val="bg2"/>
                </a:solidFill>
                <a:latin typeface="Franklin Gothic Book" panose="020B0503020102020204" pitchFamily="34" charset="0"/>
              </a:rPr>
              <a:t>Alder Powerhouse Teacher’s luncheon - 1947 </a:t>
            </a:r>
          </a:p>
        </p:txBody>
      </p:sp>
    </p:spTree>
    <p:extLst>
      <p:ext uri="{BB962C8B-B14F-4D97-AF65-F5344CB8AC3E}">
        <p14:creationId xmlns:p14="http://schemas.microsoft.com/office/powerpoint/2010/main" val="2492204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Agenda</a:t>
            </a:r>
            <a:endParaRPr lang="en-US" dirty="0"/>
          </a:p>
        </p:txBody>
      </p:sp>
      <p:sp>
        <p:nvSpPr>
          <p:cNvPr id="3" name="Content Placeholder 2"/>
          <p:cNvSpPr>
            <a:spLocks noGrp="1"/>
          </p:cNvSpPr>
          <p:nvPr>
            <p:ph idx="1"/>
          </p:nvPr>
        </p:nvSpPr>
        <p:spPr>
          <a:xfrm>
            <a:off x="457200" y="1295401"/>
            <a:ext cx="8229600" cy="3733800"/>
          </a:xfrm>
        </p:spPr>
        <p:txBody>
          <a:bodyPr/>
          <a:lstStyle/>
          <a:p>
            <a:pPr>
              <a:lnSpc>
                <a:spcPct val="150000"/>
              </a:lnSpc>
            </a:pPr>
            <a:r>
              <a:rPr lang="en-US" sz="2000" dirty="0" smtClean="0"/>
              <a:t>Team Introductions</a:t>
            </a:r>
          </a:p>
          <a:p>
            <a:pPr>
              <a:lnSpc>
                <a:spcPct val="150000"/>
              </a:lnSpc>
            </a:pPr>
            <a:endParaRPr lang="en-US" sz="2000" dirty="0"/>
          </a:p>
          <a:p>
            <a:pPr>
              <a:lnSpc>
                <a:spcPct val="150000"/>
              </a:lnSpc>
            </a:pPr>
            <a:r>
              <a:rPr lang="en-US" sz="2000" dirty="0" smtClean="0"/>
              <a:t>Organization – City </a:t>
            </a:r>
            <a:r>
              <a:rPr lang="en-US" sz="2000" dirty="0"/>
              <a:t>of Tacoma, Tacoma Power</a:t>
            </a:r>
          </a:p>
          <a:p>
            <a:pPr>
              <a:lnSpc>
                <a:spcPct val="150000"/>
              </a:lnSpc>
            </a:pPr>
            <a:endParaRPr lang="en-US" sz="2000" dirty="0" smtClean="0"/>
          </a:p>
          <a:p>
            <a:pPr>
              <a:lnSpc>
                <a:spcPct val="150000"/>
              </a:lnSpc>
            </a:pPr>
            <a:r>
              <a:rPr lang="en-US" sz="2000" dirty="0" smtClean="0"/>
              <a:t>Project </a:t>
            </a:r>
            <a:r>
              <a:rPr lang="en-US" sz="2000" dirty="0"/>
              <a:t>– Organization Chart/ </a:t>
            </a:r>
            <a:r>
              <a:rPr lang="en-US" sz="2000" dirty="0" smtClean="0"/>
              <a:t>Background/ Scope</a:t>
            </a:r>
            <a:r>
              <a:rPr lang="en-US" sz="2000" dirty="0"/>
              <a:t>/ Budget/ Schedule </a:t>
            </a:r>
          </a:p>
          <a:p>
            <a:pPr>
              <a:lnSpc>
                <a:spcPct val="150000"/>
              </a:lnSpc>
            </a:pPr>
            <a:endParaRPr lang="en-US" sz="2000" dirty="0" smtClean="0"/>
          </a:p>
          <a:p>
            <a:pPr>
              <a:lnSpc>
                <a:spcPct val="150000"/>
              </a:lnSpc>
            </a:pPr>
            <a:r>
              <a:rPr lang="en-US" sz="2000" dirty="0" smtClean="0"/>
              <a:t>Statutory Criteria and Qualifications</a:t>
            </a:r>
            <a:endParaRPr lang="en-US" sz="2000" dirty="0"/>
          </a:p>
          <a:p>
            <a:pPr>
              <a:lnSpc>
                <a:spcPct val="150000"/>
              </a:lnSpc>
            </a:pPr>
            <a:endParaRPr lang="en-US" sz="2000" dirty="0" smtClean="0"/>
          </a:p>
          <a:p>
            <a:pPr>
              <a:lnSpc>
                <a:spcPct val="150000"/>
              </a:lnSpc>
            </a:pPr>
            <a:r>
              <a:rPr lang="en-US" sz="2000" dirty="0" smtClean="0"/>
              <a:t>Summary</a:t>
            </a:r>
            <a:endParaRPr lang="en-US" sz="2000"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2F1CCEA0-2124-4903-A15D-F3075057FC05}" type="slidenum">
              <a:rPr lang="en-US" smtClean="0"/>
              <a:pPr>
                <a:defRPr/>
              </a:pPr>
              <a:t>2</a:t>
            </a:fld>
            <a:endParaRPr lang="en-US" dirty="0"/>
          </a:p>
        </p:txBody>
      </p:sp>
    </p:spTree>
    <p:extLst>
      <p:ext uri="{BB962C8B-B14F-4D97-AF65-F5344CB8AC3E}">
        <p14:creationId xmlns:p14="http://schemas.microsoft.com/office/powerpoint/2010/main" val="50367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Team Introductions</a:t>
            </a:r>
            <a:endParaRPr lang="en-US" dirty="0"/>
          </a:p>
        </p:txBody>
      </p:sp>
      <p:sp>
        <p:nvSpPr>
          <p:cNvPr id="3" name="Content Placeholder 2"/>
          <p:cNvSpPr>
            <a:spLocks noGrp="1"/>
          </p:cNvSpPr>
          <p:nvPr>
            <p:ph idx="1"/>
          </p:nvPr>
        </p:nvSpPr>
        <p:spPr/>
        <p:txBody>
          <a:bodyPr/>
          <a:lstStyle/>
          <a:p>
            <a:pPr marL="0" indent="0">
              <a:spcBef>
                <a:spcPts val="1200"/>
              </a:spcBef>
              <a:buNone/>
            </a:pPr>
            <a:endParaRPr lang="en-US" sz="2400" u="sng" dirty="0" smtClean="0"/>
          </a:p>
          <a:p>
            <a:pPr marL="0" indent="0">
              <a:spcBef>
                <a:spcPts val="1200"/>
              </a:spcBef>
              <a:buNone/>
            </a:pPr>
            <a:r>
              <a:rPr lang="en-US" sz="2000" u="sng" dirty="0" smtClean="0"/>
              <a:t>Tacoma Power</a:t>
            </a:r>
          </a:p>
          <a:p>
            <a:pPr>
              <a:lnSpc>
                <a:spcPct val="150000"/>
              </a:lnSpc>
            </a:pPr>
            <a:r>
              <a:rPr lang="en-US" sz="1600" dirty="0"/>
              <a:t>Ram Veeraraghavan</a:t>
            </a:r>
            <a:r>
              <a:rPr lang="en-US" sz="1600" dirty="0" smtClean="0"/>
              <a:t>, PE, Program Manager</a:t>
            </a:r>
            <a:endParaRPr lang="en-US" sz="1600" dirty="0"/>
          </a:p>
          <a:p>
            <a:pPr>
              <a:lnSpc>
                <a:spcPct val="150000"/>
              </a:lnSpc>
            </a:pPr>
            <a:r>
              <a:rPr lang="en-US" sz="1600" dirty="0" smtClean="0"/>
              <a:t>David Wagner, PE, Assoc. DBIA, Project Manager</a:t>
            </a:r>
          </a:p>
          <a:p>
            <a:pPr>
              <a:lnSpc>
                <a:spcPct val="150000"/>
              </a:lnSpc>
            </a:pPr>
            <a:r>
              <a:rPr lang="en-US" sz="1600" dirty="0" smtClean="0"/>
              <a:t>Martha Lantz, JD, Internal Legal Counsel</a:t>
            </a:r>
          </a:p>
          <a:p>
            <a:pPr marL="0" indent="0">
              <a:spcBef>
                <a:spcPts val="1800"/>
              </a:spcBef>
              <a:buNone/>
            </a:pPr>
            <a:r>
              <a:rPr lang="en-US" sz="2000" u="sng" dirty="0" err="1" smtClean="0"/>
              <a:t>Stantec</a:t>
            </a:r>
            <a:endParaRPr lang="en-US" sz="2400" u="sng" dirty="0" smtClean="0"/>
          </a:p>
          <a:p>
            <a:pPr>
              <a:lnSpc>
                <a:spcPct val="150000"/>
              </a:lnSpc>
            </a:pPr>
            <a:r>
              <a:rPr lang="en-US" sz="1600" dirty="0" smtClean="0"/>
              <a:t>Richard Patterson, PE, SE, DB Consultant</a:t>
            </a:r>
          </a:p>
          <a:p>
            <a:pPr>
              <a:lnSpc>
                <a:spcPct val="150000"/>
              </a:lnSpc>
            </a:pPr>
            <a:r>
              <a:rPr lang="en-US" sz="1600" dirty="0" smtClean="0"/>
              <a:t>Stanley Hayes, PE, Hydro Design Consultant</a:t>
            </a:r>
            <a:endParaRPr lang="en-US" sz="1600" dirty="0"/>
          </a:p>
          <a:p>
            <a:pPr marL="0" indent="0">
              <a:lnSpc>
                <a:spcPct val="150000"/>
              </a:lnSpc>
              <a:buNone/>
            </a:pPr>
            <a:r>
              <a:rPr lang="en-US" sz="2000" u="sng" dirty="0" smtClean="0"/>
              <a:t>Thaxton</a:t>
            </a:r>
            <a:r>
              <a:rPr lang="en-US" sz="2400" u="sng" dirty="0" smtClean="0"/>
              <a:t> </a:t>
            </a:r>
            <a:r>
              <a:rPr lang="en-US" sz="2000" u="sng" dirty="0"/>
              <a:t>Parkinson</a:t>
            </a:r>
            <a:endParaRPr lang="en-US" sz="2400" u="sng" dirty="0"/>
          </a:p>
          <a:p>
            <a:pPr>
              <a:lnSpc>
                <a:spcPct val="150000"/>
              </a:lnSpc>
            </a:pPr>
            <a:r>
              <a:rPr lang="en-US" sz="1600" dirty="0" err="1" smtClean="0"/>
              <a:t>Robynne</a:t>
            </a:r>
            <a:r>
              <a:rPr lang="en-US" sz="1600" dirty="0" smtClean="0"/>
              <a:t> </a:t>
            </a:r>
            <a:r>
              <a:rPr lang="en-US" sz="1600" dirty="0" err="1" smtClean="0"/>
              <a:t>Thaxton</a:t>
            </a:r>
            <a:r>
              <a:rPr lang="en-US" sz="1600" dirty="0" smtClean="0"/>
              <a:t> (Parkinson), JD, FDBIA, DB and Legal Advisor </a:t>
            </a:r>
          </a:p>
        </p:txBody>
      </p:sp>
      <p:sp>
        <p:nvSpPr>
          <p:cNvPr id="4" name="Slide Number Placeholder 3"/>
          <p:cNvSpPr>
            <a:spLocks noGrp="1"/>
          </p:cNvSpPr>
          <p:nvPr>
            <p:ph type="sldNum" sz="quarter" idx="10"/>
          </p:nvPr>
        </p:nvSpPr>
        <p:spPr/>
        <p:txBody>
          <a:bodyPr/>
          <a:lstStyle/>
          <a:p>
            <a:pPr>
              <a:defRPr/>
            </a:pPr>
            <a:fld id="{2F1CCEA0-2124-4903-A15D-F3075057FC05}" type="slidenum">
              <a:rPr lang="en-US" smtClean="0"/>
              <a:pPr>
                <a:defRPr/>
              </a:pPr>
              <a:t>3</a:t>
            </a:fld>
            <a:endParaRPr lang="en-US" dirty="0"/>
          </a:p>
        </p:txBody>
      </p:sp>
    </p:spTree>
    <p:extLst>
      <p:ext uri="{BB962C8B-B14F-4D97-AF65-F5344CB8AC3E}">
        <p14:creationId xmlns:p14="http://schemas.microsoft.com/office/powerpoint/2010/main" val="367262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Organization - City of Tacoma</a:t>
            </a:r>
            <a:endParaRPr lang="en-US" dirty="0"/>
          </a:p>
        </p:txBody>
      </p:sp>
      <p:sp>
        <p:nvSpPr>
          <p:cNvPr id="3" name="Content Placeholder 2"/>
          <p:cNvSpPr>
            <a:spLocks noGrp="1"/>
          </p:cNvSpPr>
          <p:nvPr>
            <p:ph idx="1"/>
          </p:nvPr>
        </p:nvSpPr>
        <p:spPr>
          <a:xfrm>
            <a:off x="762000" y="1189673"/>
            <a:ext cx="7772400" cy="838200"/>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p:txBody>
      </p:sp>
      <p:sp>
        <p:nvSpPr>
          <p:cNvPr id="4" name="Slide Number Placeholder 3"/>
          <p:cNvSpPr>
            <a:spLocks noGrp="1"/>
          </p:cNvSpPr>
          <p:nvPr>
            <p:ph type="sldNum" sz="quarter" idx="10"/>
          </p:nvPr>
        </p:nvSpPr>
        <p:spPr/>
        <p:txBody>
          <a:bodyPr/>
          <a:lstStyle/>
          <a:p>
            <a:pPr>
              <a:defRPr/>
            </a:pPr>
            <a:fld id="{2F1CCEA0-2124-4903-A15D-F3075057FC05}" type="slidenum">
              <a:rPr lang="en-US" smtClean="0"/>
              <a:pPr>
                <a:defRPr/>
              </a:pPr>
              <a:t>4</a:t>
            </a:fld>
            <a:endParaRPr lang="en-US" dirty="0"/>
          </a:p>
        </p:txBody>
      </p:sp>
      <p:sp>
        <p:nvSpPr>
          <p:cNvPr id="5" name="TextBox 4"/>
          <p:cNvSpPr txBox="1"/>
          <p:nvPr/>
        </p:nvSpPr>
        <p:spPr>
          <a:xfrm>
            <a:off x="3543300" y="1410934"/>
            <a:ext cx="2171700" cy="369332"/>
          </a:xfrm>
          <a:prstGeom prst="rect">
            <a:avLst/>
          </a:prstGeom>
          <a:noFill/>
          <a:ln>
            <a:solidFill>
              <a:schemeClr val="tx1"/>
            </a:solidFill>
          </a:ln>
        </p:spPr>
        <p:txBody>
          <a:bodyPr wrap="square" rtlCol="0">
            <a:spAutoFit/>
          </a:bodyPr>
          <a:lstStyle/>
          <a:p>
            <a:pPr algn="ctr"/>
            <a:r>
              <a:rPr lang="en-US" dirty="0" smtClean="0">
                <a:ln>
                  <a:solidFill>
                    <a:schemeClr val="tx1"/>
                  </a:solidFill>
                </a:ln>
              </a:rPr>
              <a:t>City of Tacoma</a:t>
            </a:r>
          </a:p>
        </p:txBody>
      </p:sp>
      <p:sp>
        <p:nvSpPr>
          <p:cNvPr id="14" name="TextBox 13"/>
          <p:cNvSpPr txBox="1"/>
          <p:nvPr/>
        </p:nvSpPr>
        <p:spPr>
          <a:xfrm>
            <a:off x="5715000" y="2945231"/>
            <a:ext cx="2111326" cy="584775"/>
          </a:xfrm>
          <a:prstGeom prst="rect">
            <a:avLst/>
          </a:prstGeom>
          <a:noFill/>
          <a:ln>
            <a:solidFill>
              <a:schemeClr val="tx1"/>
            </a:solidFill>
          </a:ln>
        </p:spPr>
        <p:txBody>
          <a:bodyPr wrap="square" rtlCol="0">
            <a:spAutoFit/>
          </a:bodyPr>
          <a:lstStyle/>
          <a:p>
            <a:pPr algn="ctr"/>
            <a:r>
              <a:rPr lang="en-US" sz="1600" dirty="0">
                <a:ln>
                  <a:solidFill>
                    <a:schemeClr val="tx1"/>
                  </a:solidFill>
                </a:ln>
              </a:rPr>
              <a:t>Director</a:t>
            </a:r>
            <a:r>
              <a:rPr lang="en-US" sz="1600" dirty="0" smtClean="0">
                <a:ln>
                  <a:solidFill>
                    <a:schemeClr val="tx1"/>
                  </a:solidFill>
                </a:ln>
              </a:rPr>
              <a:t> of Public Utilities</a:t>
            </a:r>
          </a:p>
        </p:txBody>
      </p:sp>
      <p:sp>
        <p:nvSpPr>
          <p:cNvPr id="15" name="TextBox 14"/>
          <p:cNvSpPr txBox="1"/>
          <p:nvPr/>
        </p:nvSpPr>
        <p:spPr>
          <a:xfrm>
            <a:off x="1317674" y="2915839"/>
            <a:ext cx="2111326" cy="646331"/>
          </a:xfrm>
          <a:prstGeom prst="rect">
            <a:avLst/>
          </a:prstGeom>
          <a:noFill/>
          <a:ln>
            <a:solidFill>
              <a:schemeClr val="tx1"/>
            </a:solidFill>
          </a:ln>
        </p:spPr>
        <p:txBody>
          <a:bodyPr wrap="square" rtlCol="0">
            <a:spAutoFit/>
          </a:bodyPr>
          <a:lstStyle/>
          <a:p>
            <a:pPr algn="ctr"/>
            <a:r>
              <a:rPr lang="en-US" dirty="0" smtClean="0">
                <a:ln>
                  <a:solidFill>
                    <a:schemeClr val="tx1"/>
                  </a:solidFill>
                </a:ln>
              </a:rPr>
              <a:t>City </a:t>
            </a:r>
            <a:r>
              <a:rPr lang="en-US" dirty="0" smtClean="0">
                <a:ln>
                  <a:solidFill>
                    <a:schemeClr val="tx1"/>
                  </a:solidFill>
                </a:ln>
              </a:rPr>
              <a:t>Manager</a:t>
            </a:r>
          </a:p>
          <a:p>
            <a:pPr algn="ctr"/>
            <a:endParaRPr lang="en-US" dirty="0">
              <a:ln>
                <a:solidFill>
                  <a:schemeClr val="tx1"/>
                </a:solidFill>
              </a:ln>
            </a:endParaRPr>
          </a:p>
        </p:txBody>
      </p:sp>
      <p:sp>
        <p:nvSpPr>
          <p:cNvPr id="16" name="TextBox 15"/>
          <p:cNvSpPr txBox="1"/>
          <p:nvPr/>
        </p:nvSpPr>
        <p:spPr>
          <a:xfrm>
            <a:off x="1295400" y="3585182"/>
            <a:ext cx="4343400" cy="1414490"/>
          </a:xfrm>
          <a:prstGeom prst="rect">
            <a:avLst/>
          </a:prstGeom>
          <a:noFill/>
        </p:spPr>
        <p:txBody>
          <a:bodyPr wrap="square" rtlCol="0">
            <a:spAutoFit/>
          </a:bodyPr>
          <a:lstStyle/>
          <a:p>
            <a:pPr marL="285750" indent="-285750">
              <a:lnSpc>
                <a:spcPts val="3600"/>
              </a:lnSpc>
              <a:buFont typeface="Arial" panose="020B0604020202020204" pitchFamily="34" charset="0"/>
              <a:buChar char="•"/>
            </a:pPr>
            <a:r>
              <a:rPr lang="en-US" dirty="0" smtClean="0">
                <a:ln>
                  <a:solidFill>
                    <a:schemeClr val="tx1"/>
                  </a:solidFill>
                </a:ln>
              </a:rPr>
              <a:t>Environmental Services</a:t>
            </a:r>
          </a:p>
          <a:p>
            <a:pPr marL="285750" indent="-285750">
              <a:lnSpc>
                <a:spcPts val="3600"/>
              </a:lnSpc>
              <a:buFont typeface="Arial" panose="020B0604020202020204" pitchFamily="34" charset="0"/>
              <a:buChar char="•"/>
            </a:pPr>
            <a:r>
              <a:rPr lang="en-US" dirty="0" smtClean="0">
                <a:ln>
                  <a:solidFill>
                    <a:schemeClr val="tx1"/>
                  </a:solidFill>
                </a:ln>
              </a:rPr>
              <a:t>Public Works</a:t>
            </a:r>
          </a:p>
          <a:p>
            <a:pPr marL="285750" indent="-285750">
              <a:lnSpc>
                <a:spcPts val="3600"/>
              </a:lnSpc>
              <a:buFont typeface="Arial" panose="020B0604020202020204" pitchFamily="34" charset="0"/>
              <a:buChar char="•"/>
            </a:pPr>
            <a:r>
              <a:rPr lang="en-US" dirty="0" smtClean="0">
                <a:ln>
                  <a:solidFill>
                    <a:schemeClr val="tx1"/>
                  </a:solidFill>
                </a:ln>
              </a:rPr>
              <a:t>Planning and Development Services</a:t>
            </a:r>
          </a:p>
        </p:txBody>
      </p:sp>
      <p:sp>
        <p:nvSpPr>
          <p:cNvPr id="21" name="TextBox 20"/>
          <p:cNvSpPr txBox="1"/>
          <p:nvPr/>
        </p:nvSpPr>
        <p:spPr>
          <a:xfrm>
            <a:off x="5715000" y="3551872"/>
            <a:ext cx="2286000" cy="1477328"/>
          </a:xfrm>
          <a:prstGeom prst="rect">
            <a:avLst/>
          </a:prstGeom>
          <a:noFill/>
        </p:spPr>
        <p:txBody>
          <a:bodyPr wrap="square" rtlCol="0">
            <a:spAutoFit/>
          </a:bodyPr>
          <a:lstStyle/>
          <a:p>
            <a:pPr marL="285750" indent="-285750">
              <a:lnSpc>
                <a:spcPts val="3600"/>
              </a:lnSpc>
              <a:buFont typeface="Arial" panose="020B0604020202020204" pitchFamily="34" charset="0"/>
              <a:buChar char="•"/>
            </a:pPr>
            <a:r>
              <a:rPr lang="en-US" dirty="0" smtClean="0">
                <a:ln>
                  <a:solidFill>
                    <a:schemeClr val="tx1"/>
                  </a:solidFill>
                </a:ln>
              </a:rPr>
              <a:t>Tacoma Power</a:t>
            </a:r>
          </a:p>
          <a:p>
            <a:pPr marL="285750" indent="-285750">
              <a:lnSpc>
                <a:spcPts val="3600"/>
              </a:lnSpc>
              <a:buFont typeface="Arial" panose="020B0604020202020204" pitchFamily="34" charset="0"/>
              <a:buChar char="•"/>
            </a:pPr>
            <a:r>
              <a:rPr lang="en-US" dirty="0" smtClean="0">
                <a:ln>
                  <a:solidFill>
                    <a:schemeClr val="tx1"/>
                  </a:solidFill>
                </a:ln>
              </a:rPr>
              <a:t>Tacoma Water</a:t>
            </a:r>
          </a:p>
          <a:p>
            <a:pPr marL="285750" indent="-285750">
              <a:lnSpc>
                <a:spcPts val="3600"/>
              </a:lnSpc>
              <a:buFont typeface="Arial" panose="020B0604020202020204" pitchFamily="34" charset="0"/>
              <a:buChar char="•"/>
            </a:pPr>
            <a:r>
              <a:rPr lang="en-US" dirty="0" smtClean="0">
                <a:ln>
                  <a:solidFill>
                    <a:schemeClr val="tx1"/>
                  </a:solidFill>
                </a:ln>
              </a:rPr>
              <a:t>Tacoma Rail</a:t>
            </a:r>
          </a:p>
        </p:txBody>
      </p:sp>
      <p:sp>
        <p:nvSpPr>
          <p:cNvPr id="17" name="TextBox 16"/>
          <p:cNvSpPr txBox="1"/>
          <p:nvPr/>
        </p:nvSpPr>
        <p:spPr>
          <a:xfrm>
            <a:off x="1317674" y="2172887"/>
            <a:ext cx="2111326" cy="369332"/>
          </a:xfrm>
          <a:prstGeom prst="rect">
            <a:avLst/>
          </a:prstGeom>
          <a:noFill/>
          <a:ln>
            <a:solidFill>
              <a:schemeClr val="tx1"/>
            </a:solidFill>
          </a:ln>
        </p:spPr>
        <p:txBody>
          <a:bodyPr wrap="square" rtlCol="0">
            <a:spAutoFit/>
          </a:bodyPr>
          <a:lstStyle>
            <a:defPPr>
              <a:defRPr lang="en-US"/>
            </a:defPPr>
            <a:lvl1pPr algn="ctr">
              <a:defRPr>
                <a:ln>
                  <a:solidFill>
                    <a:schemeClr val="tx1"/>
                  </a:solidFill>
                </a:ln>
              </a:defRPr>
            </a:lvl1pPr>
          </a:lstStyle>
          <a:p>
            <a:r>
              <a:rPr lang="en-US" dirty="0"/>
              <a:t>City Council </a:t>
            </a:r>
          </a:p>
        </p:txBody>
      </p:sp>
      <p:sp>
        <p:nvSpPr>
          <p:cNvPr id="18" name="TextBox 17"/>
          <p:cNvSpPr txBox="1"/>
          <p:nvPr/>
        </p:nvSpPr>
        <p:spPr>
          <a:xfrm>
            <a:off x="5715000" y="2171155"/>
            <a:ext cx="2111326" cy="369332"/>
          </a:xfrm>
          <a:prstGeom prst="rect">
            <a:avLst/>
          </a:prstGeom>
          <a:noFill/>
          <a:ln>
            <a:solidFill>
              <a:schemeClr val="tx1"/>
            </a:solidFill>
          </a:ln>
        </p:spPr>
        <p:txBody>
          <a:bodyPr wrap="square" rtlCol="0">
            <a:spAutoFit/>
          </a:bodyPr>
          <a:lstStyle>
            <a:defPPr>
              <a:defRPr lang="en-US"/>
            </a:defPPr>
            <a:lvl1pPr algn="ctr">
              <a:defRPr>
                <a:ln>
                  <a:solidFill>
                    <a:schemeClr val="tx1"/>
                  </a:solidFill>
                </a:ln>
              </a:defRPr>
            </a:lvl1pPr>
          </a:lstStyle>
          <a:p>
            <a:r>
              <a:rPr lang="en-US" dirty="0" smtClean="0"/>
              <a:t>Public Utility Board</a:t>
            </a:r>
            <a:endParaRPr lang="en-US" dirty="0"/>
          </a:p>
        </p:txBody>
      </p:sp>
      <p:cxnSp>
        <p:nvCxnSpPr>
          <p:cNvPr id="8" name="Elbow Connector 7"/>
          <p:cNvCxnSpPr>
            <a:stCxn id="5" idx="2"/>
            <a:endCxn id="17" idx="0"/>
          </p:cNvCxnSpPr>
          <p:nvPr/>
        </p:nvCxnSpPr>
        <p:spPr bwMode="auto">
          <a:xfrm rot="5400000">
            <a:off x="3304934" y="848670"/>
            <a:ext cx="392621" cy="2255813"/>
          </a:xfrm>
          <a:prstGeom prst="bentConnector3">
            <a:avLst/>
          </a:prstGeom>
          <a:noFill/>
          <a:ln w="9525" cap="flat" cmpd="sng" algn="ctr">
            <a:solidFill>
              <a:schemeClr val="tx1"/>
            </a:solidFill>
            <a:prstDash val="solid"/>
            <a:round/>
            <a:headEnd type="none" w="med" len="med"/>
            <a:tailEnd type="triangle"/>
          </a:ln>
          <a:effectLst/>
        </p:spPr>
      </p:cxnSp>
      <p:cxnSp>
        <p:nvCxnSpPr>
          <p:cNvPr id="23" name="Straight Arrow Connector 22"/>
          <p:cNvCxnSpPr>
            <a:stCxn id="17" idx="2"/>
            <a:endCxn id="15" idx="0"/>
          </p:cNvCxnSpPr>
          <p:nvPr/>
        </p:nvCxnSpPr>
        <p:spPr bwMode="auto">
          <a:xfrm>
            <a:off x="2373337" y="2542219"/>
            <a:ext cx="0" cy="373620"/>
          </a:xfrm>
          <a:prstGeom prst="straightConnector1">
            <a:avLst/>
          </a:prstGeom>
          <a:noFill/>
          <a:ln w="9525" cap="flat" cmpd="sng" algn="ctr">
            <a:solidFill>
              <a:schemeClr val="tx1"/>
            </a:solidFill>
            <a:prstDash val="solid"/>
            <a:round/>
            <a:headEnd type="none" w="med" len="med"/>
            <a:tailEnd type="triangle"/>
          </a:ln>
          <a:effectLst/>
        </p:spPr>
      </p:cxnSp>
      <p:cxnSp>
        <p:nvCxnSpPr>
          <p:cNvPr id="25" name="Straight Arrow Connector 24"/>
          <p:cNvCxnSpPr>
            <a:stCxn id="17" idx="3"/>
            <a:endCxn id="18" idx="1"/>
          </p:cNvCxnSpPr>
          <p:nvPr/>
        </p:nvCxnSpPr>
        <p:spPr bwMode="auto">
          <a:xfrm flipV="1">
            <a:off x="3429000" y="2355821"/>
            <a:ext cx="2286000" cy="1732"/>
          </a:xfrm>
          <a:prstGeom prst="straightConnector1">
            <a:avLst/>
          </a:prstGeom>
          <a:noFill/>
          <a:ln w="9525" cap="flat" cmpd="sng" algn="ctr">
            <a:solidFill>
              <a:schemeClr val="tx1"/>
            </a:solidFill>
            <a:prstDash val="solid"/>
            <a:round/>
            <a:headEnd type="none" w="med" len="med"/>
            <a:tailEnd type="triangle"/>
          </a:ln>
          <a:effectLst/>
        </p:spPr>
      </p:cxnSp>
      <p:cxnSp>
        <p:nvCxnSpPr>
          <p:cNvPr id="29" name="Straight Arrow Connector 28"/>
          <p:cNvCxnSpPr>
            <a:stCxn id="18" idx="2"/>
            <a:endCxn id="14" idx="0"/>
          </p:cNvCxnSpPr>
          <p:nvPr/>
        </p:nvCxnSpPr>
        <p:spPr bwMode="auto">
          <a:xfrm>
            <a:off x="6770663" y="2540487"/>
            <a:ext cx="0" cy="404744"/>
          </a:xfrm>
          <a:prstGeom prst="straightConnector1">
            <a:avLst/>
          </a:prstGeom>
          <a:no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074168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Organization - Tacoma Power</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62600" y="1719590"/>
            <a:ext cx="3429000" cy="3429000"/>
          </a:xfrm>
          <a:effectLst>
            <a:softEdge rad="88900"/>
          </a:effectLst>
        </p:spPr>
      </p:pic>
      <p:sp>
        <p:nvSpPr>
          <p:cNvPr id="4" name="Slide Number Placeholder 3"/>
          <p:cNvSpPr>
            <a:spLocks noGrp="1"/>
          </p:cNvSpPr>
          <p:nvPr>
            <p:ph type="sldNum" sz="quarter" idx="10"/>
          </p:nvPr>
        </p:nvSpPr>
        <p:spPr/>
        <p:txBody>
          <a:bodyPr/>
          <a:lstStyle/>
          <a:p>
            <a:pPr>
              <a:defRPr/>
            </a:pPr>
            <a:fld id="{2F1CCEA0-2124-4903-A15D-F3075057FC05}" type="slidenum">
              <a:rPr lang="en-US" smtClean="0"/>
              <a:pPr>
                <a:defRPr/>
              </a:pPr>
              <a:t>5</a:t>
            </a:fld>
            <a:endParaRPr lang="en-US" dirty="0"/>
          </a:p>
        </p:txBody>
      </p:sp>
      <p:sp>
        <p:nvSpPr>
          <p:cNvPr id="7" name="Content Placeholder 3"/>
          <p:cNvSpPr txBox="1">
            <a:spLocks/>
          </p:cNvSpPr>
          <p:nvPr/>
        </p:nvSpPr>
        <p:spPr>
          <a:xfrm>
            <a:off x="94128" y="1981200"/>
            <a:ext cx="5544672" cy="3124200"/>
          </a:xfrm>
          <a:prstGeom prst="rect">
            <a:avLst/>
          </a:prstGeom>
        </p:spPr>
        <p:txBody>
          <a:bodyPr/>
          <a:lst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150000"/>
              </a:lnSpc>
              <a:buClr>
                <a:srgbClr val="FF6600"/>
              </a:buClr>
            </a:pPr>
            <a:r>
              <a:rPr lang="en-US" sz="2000" kern="0" dirty="0" smtClean="0"/>
              <a:t>Established in 1893 </a:t>
            </a:r>
          </a:p>
          <a:p>
            <a:pPr>
              <a:lnSpc>
                <a:spcPct val="150000"/>
              </a:lnSpc>
              <a:buClr>
                <a:srgbClr val="FF6600"/>
              </a:buClr>
            </a:pPr>
            <a:r>
              <a:rPr lang="en-US" sz="2000" kern="0" dirty="0" smtClean="0"/>
              <a:t>798 employees</a:t>
            </a:r>
          </a:p>
          <a:p>
            <a:pPr>
              <a:lnSpc>
                <a:spcPct val="150000"/>
              </a:lnSpc>
              <a:buClr>
                <a:srgbClr val="FF6600"/>
              </a:buClr>
            </a:pPr>
            <a:r>
              <a:rPr lang="en-US" sz="2000" kern="0" dirty="0" smtClean="0"/>
              <a:t>179,000 customers</a:t>
            </a:r>
          </a:p>
          <a:p>
            <a:pPr>
              <a:lnSpc>
                <a:spcPct val="150000"/>
              </a:lnSpc>
              <a:buClr>
                <a:srgbClr val="FF6600"/>
              </a:buClr>
            </a:pPr>
            <a:r>
              <a:rPr lang="en-US" sz="2000" kern="0" dirty="0" smtClean="0"/>
              <a:t>180 square miles of service area</a:t>
            </a:r>
          </a:p>
          <a:p>
            <a:pPr>
              <a:lnSpc>
                <a:spcPct val="150000"/>
              </a:lnSpc>
              <a:buClr>
                <a:srgbClr val="FF6600"/>
              </a:buClr>
            </a:pPr>
            <a:r>
              <a:rPr lang="en-US" sz="2000" kern="0" dirty="0" smtClean="0"/>
              <a:t>22 hydro units – 834 megawatts generation</a:t>
            </a:r>
          </a:p>
        </p:txBody>
      </p:sp>
      <p:sp>
        <p:nvSpPr>
          <p:cNvPr id="3" name="TextBox 2"/>
          <p:cNvSpPr txBox="1"/>
          <p:nvPr/>
        </p:nvSpPr>
        <p:spPr>
          <a:xfrm>
            <a:off x="6324600" y="5072390"/>
            <a:ext cx="2514600" cy="261610"/>
          </a:xfrm>
          <a:prstGeom prst="rect">
            <a:avLst/>
          </a:prstGeom>
          <a:noFill/>
        </p:spPr>
        <p:txBody>
          <a:bodyPr wrap="square" rtlCol="0">
            <a:spAutoFit/>
          </a:bodyPr>
          <a:lstStyle/>
          <a:p>
            <a:r>
              <a:rPr lang="en-US" sz="1100" dirty="0" smtClean="0">
                <a:ln>
                  <a:solidFill>
                    <a:schemeClr val="bg2"/>
                  </a:solidFill>
                </a:ln>
                <a:solidFill>
                  <a:schemeClr val="bg2"/>
                </a:solidFill>
                <a:latin typeface="Franklin Gothic Book" panose="020B0503020102020204" pitchFamily="34" charset="0"/>
              </a:rPr>
              <a:t>Alder Dam and Powerhouse</a:t>
            </a:r>
          </a:p>
        </p:txBody>
      </p:sp>
    </p:spTree>
    <p:extLst>
      <p:ext uri="{BB962C8B-B14F-4D97-AF65-F5344CB8AC3E}">
        <p14:creationId xmlns:p14="http://schemas.microsoft.com/office/powerpoint/2010/main" val="2769231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Project - Organization Chart</a:t>
            </a:r>
            <a:endParaRPr lang="en-US" sz="4000" dirty="0"/>
          </a:p>
        </p:txBody>
      </p:sp>
      <p:sp>
        <p:nvSpPr>
          <p:cNvPr id="4" name="Slide Number Placeholder 3"/>
          <p:cNvSpPr>
            <a:spLocks noGrp="1"/>
          </p:cNvSpPr>
          <p:nvPr>
            <p:ph type="sldNum" sz="quarter" idx="10"/>
          </p:nvPr>
        </p:nvSpPr>
        <p:spPr/>
        <p:txBody>
          <a:bodyPr/>
          <a:lstStyle/>
          <a:p>
            <a:pPr>
              <a:defRPr/>
            </a:pPr>
            <a:fld id="{2F1CCEA0-2124-4903-A15D-F3075057FC05}" type="slidenum">
              <a:rPr lang="en-US" smtClean="0"/>
              <a:pPr>
                <a:defRPr/>
              </a:pPr>
              <a:t>6</a:t>
            </a:fld>
            <a:endParaRPr lang="en-US" dirty="0"/>
          </a:p>
        </p:txBody>
      </p:sp>
      <p:pic>
        <p:nvPicPr>
          <p:cNvPr id="5" name="Picture 4"/>
          <p:cNvPicPr>
            <a:picLocks noChangeAspect="1"/>
          </p:cNvPicPr>
          <p:nvPr/>
        </p:nvPicPr>
        <p:blipFill>
          <a:blip r:embed="rId2"/>
          <a:stretch>
            <a:fillRect/>
          </a:stretch>
        </p:blipFill>
        <p:spPr>
          <a:xfrm>
            <a:off x="1862137" y="914400"/>
            <a:ext cx="5453063" cy="5390121"/>
          </a:xfrm>
          <a:prstGeom prst="rect">
            <a:avLst/>
          </a:prstGeom>
        </p:spPr>
      </p:pic>
    </p:spTree>
    <p:extLst>
      <p:ext uri="{BB962C8B-B14F-4D97-AF65-F5344CB8AC3E}">
        <p14:creationId xmlns:p14="http://schemas.microsoft.com/office/powerpoint/2010/main" val="3996707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Project - Background</a:t>
            </a:r>
            <a:endParaRPr lang="en-US" sz="4000" dirty="0"/>
          </a:p>
        </p:txBody>
      </p:sp>
      <p:sp>
        <p:nvSpPr>
          <p:cNvPr id="4" name="Slide Number Placeholder 3"/>
          <p:cNvSpPr>
            <a:spLocks noGrp="1"/>
          </p:cNvSpPr>
          <p:nvPr>
            <p:ph type="sldNum" sz="quarter" idx="10"/>
          </p:nvPr>
        </p:nvSpPr>
        <p:spPr/>
        <p:txBody>
          <a:bodyPr/>
          <a:lstStyle/>
          <a:p>
            <a:pPr>
              <a:defRPr/>
            </a:pPr>
            <a:fld id="{2F1CCEA0-2124-4903-A15D-F3075057FC05}" type="slidenum">
              <a:rPr lang="en-US" smtClean="0"/>
              <a:pPr>
                <a:defRPr/>
              </a:pPr>
              <a:t>7</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851875"/>
            <a:ext cx="7467805" cy="5396525"/>
          </a:xfrm>
          <a:prstGeom prst="rect">
            <a:avLst/>
          </a:prstGeom>
        </p:spPr>
      </p:pic>
      <p:sp>
        <p:nvSpPr>
          <p:cNvPr id="10" name="Line Callout 2 (No Border) 9"/>
          <p:cNvSpPr/>
          <p:nvPr/>
        </p:nvSpPr>
        <p:spPr bwMode="auto">
          <a:xfrm>
            <a:off x="2362200" y="4495800"/>
            <a:ext cx="1447800" cy="685800"/>
          </a:xfrm>
          <a:prstGeom prst="callout2">
            <a:avLst>
              <a:gd name="adj1" fmla="val 51389"/>
              <a:gd name="adj2" fmla="val 99890"/>
              <a:gd name="adj3" fmla="val 51389"/>
              <a:gd name="adj4" fmla="val 115570"/>
              <a:gd name="adj5" fmla="val 91667"/>
              <a:gd name="adj6" fmla="val 132938"/>
            </a:avLst>
          </a:prstGeom>
          <a:noFill/>
          <a:ln w="952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r" defTabSz="914400" rtl="0" eaLnBrk="1" fontAlgn="base" latinLnBrk="0" hangingPunct="1">
              <a:lnSpc>
                <a:spcPct val="100000"/>
              </a:lnSpc>
              <a:spcBef>
                <a:spcPct val="20000"/>
              </a:spcBef>
              <a:spcAft>
                <a:spcPct val="0"/>
              </a:spcAft>
              <a:buClrTx/>
              <a:buSzTx/>
              <a:tabLst/>
            </a:pPr>
            <a:r>
              <a:rPr kumimoji="0" lang="en-US" b="1" i="0" u="none" strike="noStrike" cap="none" normalizeH="0" baseline="0" dirty="0" smtClean="0">
                <a:ln>
                  <a:noFill/>
                </a:ln>
                <a:solidFill>
                  <a:srgbClr val="FF0000"/>
                </a:solidFill>
                <a:effectLst/>
                <a:latin typeface="Verdana" pitchFamily="34" charset="0"/>
              </a:rPr>
              <a:t>Project Site</a:t>
            </a:r>
          </a:p>
        </p:txBody>
      </p:sp>
    </p:spTree>
    <p:extLst>
      <p:ext uri="{BB962C8B-B14F-4D97-AF65-F5344CB8AC3E}">
        <p14:creationId xmlns:p14="http://schemas.microsoft.com/office/powerpoint/2010/main" val="1284873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Project - Background</a:t>
            </a:r>
            <a:endParaRPr lang="en-US" sz="4000" dirty="0"/>
          </a:p>
        </p:txBody>
      </p:sp>
      <p:sp>
        <p:nvSpPr>
          <p:cNvPr id="4" name="Slide Number Placeholder 3"/>
          <p:cNvSpPr>
            <a:spLocks noGrp="1"/>
          </p:cNvSpPr>
          <p:nvPr>
            <p:ph type="sldNum" sz="quarter" idx="10"/>
          </p:nvPr>
        </p:nvSpPr>
        <p:spPr/>
        <p:txBody>
          <a:bodyPr/>
          <a:lstStyle/>
          <a:p>
            <a:pPr>
              <a:defRPr/>
            </a:pPr>
            <a:fld id="{2F1CCEA0-2124-4903-A15D-F3075057FC05}" type="slidenum">
              <a:rPr lang="en-US" smtClean="0"/>
              <a:pPr>
                <a:defRPr/>
              </a:pPr>
              <a:t>8</a:t>
            </a:fld>
            <a:endParaRPr lang="en-US" dirty="0"/>
          </a:p>
        </p:txBody>
      </p:sp>
      <p:pic>
        <p:nvPicPr>
          <p:cNvPr id="7"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05400" y="838200"/>
            <a:ext cx="3759199" cy="2819399"/>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3733800"/>
            <a:ext cx="3768635" cy="2514600"/>
          </a:xfrm>
          <a:prstGeom prst="rect">
            <a:avLst/>
          </a:prstGeom>
        </p:spPr>
      </p:pic>
      <p:sp>
        <p:nvSpPr>
          <p:cNvPr id="10" name="Content Placeholder 3"/>
          <p:cNvSpPr txBox="1">
            <a:spLocks/>
          </p:cNvSpPr>
          <p:nvPr/>
        </p:nvSpPr>
        <p:spPr>
          <a:xfrm>
            <a:off x="228600" y="762000"/>
            <a:ext cx="4800600" cy="5410200"/>
          </a:xfrm>
          <a:prstGeom prst="rect">
            <a:avLst/>
          </a:prstGeom>
        </p:spPr>
        <p:txBody>
          <a:bodyPr/>
          <a:lst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150000"/>
              </a:lnSpc>
              <a:buClr>
                <a:srgbClr val="FF6600"/>
              </a:buClr>
            </a:pPr>
            <a:endParaRPr lang="en-US" sz="2000" kern="0" dirty="0" smtClean="0"/>
          </a:p>
          <a:p>
            <a:pPr>
              <a:lnSpc>
                <a:spcPct val="150000"/>
              </a:lnSpc>
              <a:buClr>
                <a:srgbClr val="FF6600"/>
              </a:buClr>
            </a:pPr>
            <a:r>
              <a:rPr lang="en-US" sz="2000" kern="0" dirty="0" smtClean="0"/>
              <a:t>Original construction in 1945</a:t>
            </a:r>
          </a:p>
          <a:p>
            <a:pPr>
              <a:lnSpc>
                <a:spcPct val="150000"/>
              </a:lnSpc>
              <a:buClr>
                <a:srgbClr val="FF6600"/>
              </a:buClr>
            </a:pPr>
            <a:r>
              <a:rPr lang="en-US" sz="2000" kern="0" dirty="0" smtClean="0"/>
              <a:t>Unit 11 commissioned in 1947</a:t>
            </a:r>
          </a:p>
          <a:p>
            <a:pPr>
              <a:lnSpc>
                <a:spcPct val="150000"/>
              </a:lnSpc>
              <a:buClr>
                <a:srgbClr val="FF6600"/>
              </a:buClr>
            </a:pPr>
            <a:r>
              <a:rPr lang="en-US" sz="2000" kern="0" dirty="0" smtClean="0"/>
              <a:t>Last major work in 1973</a:t>
            </a:r>
          </a:p>
          <a:p>
            <a:pPr>
              <a:lnSpc>
                <a:spcPct val="150000"/>
              </a:lnSpc>
              <a:buClr>
                <a:srgbClr val="FF6600"/>
              </a:buClr>
            </a:pPr>
            <a:r>
              <a:rPr lang="en-US" sz="2000" kern="0" dirty="0" smtClean="0"/>
              <a:t>Many original components still in service today</a:t>
            </a:r>
          </a:p>
          <a:p>
            <a:pPr>
              <a:lnSpc>
                <a:spcPct val="150000"/>
              </a:lnSpc>
              <a:buClr>
                <a:srgbClr val="FF6600"/>
              </a:buClr>
            </a:pPr>
            <a:r>
              <a:rPr lang="en-US" sz="2000" kern="0" dirty="0" smtClean="0"/>
              <a:t>Condition assessment completed in 2016</a:t>
            </a:r>
          </a:p>
          <a:p>
            <a:pPr>
              <a:lnSpc>
                <a:spcPct val="150000"/>
              </a:lnSpc>
              <a:buClr>
                <a:srgbClr val="FF6600"/>
              </a:buClr>
            </a:pPr>
            <a:r>
              <a:rPr lang="en-US" sz="2000" kern="0" dirty="0" smtClean="0"/>
              <a:t>Business case for project approved in 2018</a:t>
            </a:r>
          </a:p>
        </p:txBody>
      </p:sp>
    </p:spTree>
    <p:extLst>
      <p:ext uri="{BB962C8B-B14F-4D97-AF65-F5344CB8AC3E}">
        <p14:creationId xmlns:p14="http://schemas.microsoft.com/office/powerpoint/2010/main" val="1342083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876800" y="838200"/>
            <a:ext cx="4038600" cy="5461673"/>
          </a:xfrm>
          <a:prstGeom prst="rect">
            <a:avLst/>
          </a:prstGeom>
        </p:spPr>
      </p:pic>
      <p:sp>
        <p:nvSpPr>
          <p:cNvPr id="2" name="Title 1"/>
          <p:cNvSpPr>
            <a:spLocks noGrp="1"/>
          </p:cNvSpPr>
          <p:nvPr>
            <p:ph type="title"/>
          </p:nvPr>
        </p:nvSpPr>
        <p:spPr/>
        <p:txBody>
          <a:bodyPr>
            <a:normAutofit fontScale="90000"/>
          </a:bodyPr>
          <a:lstStyle/>
          <a:p>
            <a:r>
              <a:rPr lang="en-US" dirty="0" smtClean="0"/>
              <a:t>Project</a:t>
            </a:r>
            <a:r>
              <a:rPr lang="en-US" dirty="0"/>
              <a:t> - Background</a:t>
            </a:r>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34061" y="914400"/>
            <a:ext cx="4390339" cy="3135957"/>
          </a:xfrm>
        </p:spPr>
      </p:pic>
      <p:sp>
        <p:nvSpPr>
          <p:cNvPr id="9" name="Content Placeholder 3"/>
          <p:cNvSpPr txBox="1">
            <a:spLocks/>
          </p:cNvSpPr>
          <p:nvPr/>
        </p:nvSpPr>
        <p:spPr>
          <a:xfrm>
            <a:off x="220447" y="4097548"/>
            <a:ext cx="4228032" cy="2303252"/>
          </a:xfrm>
          <a:prstGeom prst="rect">
            <a:avLst/>
          </a:prstGeom>
        </p:spPr>
        <p:txBody>
          <a:bodyPr/>
          <a:lstStyle>
            <a:lvl1pPr marL="342900" indent="-342900" algn="l" rtl="0" eaLnBrk="0" fontAlgn="base" hangingPunct="0">
              <a:spcBef>
                <a:spcPct val="20000"/>
              </a:spcBef>
              <a:spcAft>
                <a:spcPct val="0"/>
              </a:spcAft>
              <a:buClr>
                <a:srgbClr val="D82E39"/>
              </a:buClr>
              <a:buChar char="•"/>
              <a:defRPr sz="3200">
                <a:solidFill>
                  <a:schemeClr val="tx1"/>
                </a:solidFill>
                <a:latin typeface="Franklin Gothic Medium"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Franklin Gothic Medium" pitchFamily="34" charset="0"/>
              </a:defRPr>
            </a:lvl2pPr>
            <a:lvl3pPr marL="1143000" indent="-228600" algn="l" rtl="0" eaLnBrk="0" fontAlgn="base" hangingPunct="0">
              <a:spcBef>
                <a:spcPct val="20000"/>
              </a:spcBef>
              <a:spcAft>
                <a:spcPct val="0"/>
              </a:spcAft>
              <a:buClr>
                <a:srgbClr val="D82E39"/>
              </a:buClr>
              <a:buChar char="•"/>
              <a:defRPr sz="2400">
                <a:solidFill>
                  <a:schemeClr val="tx1"/>
                </a:solidFill>
                <a:latin typeface="Franklin Gothic Medium" pitchFamily="34" charset="0"/>
              </a:defRPr>
            </a:lvl3pPr>
            <a:lvl4pPr marL="1600200" indent="-228600" algn="l" rtl="0" eaLnBrk="0" fontAlgn="base" hangingPunct="0">
              <a:spcBef>
                <a:spcPct val="20000"/>
              </a:spcBef>
              <a:spcAft>
                <a:spcPct val="0"/>
              </a:spcAft>
              <a:buChar char="–"/>
              <a:defRPr sz="2000">
                <a:solidFill>
                  <a:schemeClr val="tx1"/>
                </a:solidFill>
                <a:latin typeface="Franklin Gothic Medium" pitchFamily="34" charset="0"/>
              </a:defRPr>
            </a:lvl4pPr>
            <a:lvl5pPr marL="2057400" indent="-228600" algn="l" rtl="0" eaLnBrk="0" fontAlgn="base" hangingPunct="0">
              <a:spcBef>
                <a:spcPct val="20000"/>
              </a:spcBef>
              <a:spcAft>
                <a:spcPct val="0"/>
              </a:spcAft>
              <a:buChar char="»"/>
              <a:defRPr sz="2000">
                <a:solidFill>
                  <a:schemeClr val="tx1"/>
                </a:solidFill>
                <a:latin typeface="Franklin Gothic Medium"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ts val="2700"/>
              </a:lnSpc>
              <a:buClr>
                <a:srgbClr val="FF6600"/>
              </a:buClr>
              <a:buNone/>
            </a:pPr>
            <a:r>
              <a:rPr lang="en-US" sz="2000" b="1" u="sng" kern="0" dirty="0" smtClean="0"/>
              <a:t>Generator Components</a:t>
            </a:r>
          </a:p>
          <a:p>
            <a:pPr>
              <a:lnSpc>
                <a:spcPts val="2700"/>
              </a:lnSpc>
              <a:buClr>
                <a:srgbClr val="FF6600"/>
              </a:buClr>
            </a:pPr>
            <a:r>
              <a:rPr lang="en-US" sz="1600" kern="0" dirty="0" smtClean="0"/>
              <a:t>Rotor and shaft (200,000 </a:t>
            </a:r>
            <a:r>
              <a:rPr lang="en-US" sz="1600" kern="0" dirty="0" err="1" smtClean="0"/>
              <a:t>lbs</a:t>
            </a:r>
            <a:r>
              <a:rPr lang="en-US" sz="1600" kern="0" dirty="0" smtClean="0"/>
              <a:t>)</a:t>
            </a:r>
          </a:p>
          <a:p>
            <a:pPr>
              <a:lnSpc>
                <a:spcPts val="2700"/>
              </a:lnSpc>
              <a:buClr>
                <a:srgbClr val="FF6600"/>
              </a:buClr>
            </a:pPr>
            <a:r>
              <a:rPr lang="en-US" sz="1600" kern="0" dirty="0" smtClean="0"/>
              <a:t>Stator sections (108,000 </a:t>
            </a:r>
            <a:r>
              <a:rPr lang="en-US" sz="1600" kern="0" dirty="0" err="1" smtClean="0"/>
              <a:t>lbs</a:t>
            </a:r>
            <a:r>
              <a:rPr lang="en-US" sz="1600" kern="0" dirty="0" smtClean="0"/>
              <a:t>)</a:t>
            </a:r>
          </a:p>
          <a:p>
            <a:pPr lvl="1">
              <a:lnSpc>
                <a:spcPts val="1800"/>
              </a:lnSpc>
              <a:buClr>
                <a:srgbClr val="FF6600"/>
              </a:buClr>
            </a:pPr>
            <a:r>
              <a:rPr lang="en-US" sz="1600" kern="0" dirty="0" smtClean="0"/>
              <a:t>Frame</a:t>
            </a:r>
          </a:p>
          <a:p>
            <a:pPr lvl="1">
              <a:lnSpc>
                <a:spcPts val="1800"/>
              </a:lnSpc>
              <a:buClr>
                <a:srgbClr val="FF6600"/>
              </a:buClr>
            </a:pPr>
            <a:r>
              <a:rPr lang="en-US" sz="1600" kern="0" dirty="0" smtClean="0"/>
              <a:t>Core</a:t>
            </a:r>
          </a:p>
          <a:p>
            <a:pPr lvl="1">
              <a:lnSpc>
                <a:spcPts val="1800"/>
              </a:lnSpc>
              <a:buClr>
                <a:srgbClr val="FF6600"/>
              </a:buClr>
            </a:pPr>
            <a:r>
              <a:rPr lang="en-US" sz="1600" kern="0" dirty="0" smtClean="0"/>
              <a:t>Windings</a:t>
            </a:r>
          </a:p>
        </p:txBody>
      </p:sp>
      <p:sp>
        <p:nvSpPr>
          <p:cNvPr id="13" name="Freeform 12"/>
          <p:cNvSpPr/>
          <p:nvPr/>
        </p:nvSpPr>
        <p:spPr bwMode="auto">
          <a:xfrm>
            <a:off x="5038725" y="2347913"/>
            <a:ext cx="1747838" cy="2743200"/>
          </a:xfrm>
          <a:custGeom>
            <a:avLst/>
            <a:gdLst>
              <a:gd name="connsiteX0" fmla="*/ 1728788 w 1747838"/>
              <a:gd name="connsiteY0" fmla="*/ 1452562 h 2743200"/>
              <a:gd name="connsiteX1" fmla="*/ 1747838 w 1747838"/>
              <a:gd name="connsiteY1" fmla="*/ 2352675 h 2743200"/>
              <a:gd name="connsiteX2" fmla="*/ 352425 w 1747838"/>
              <a:gd name="connsiteY2" fmla="*/ 2362200 h 2743200"/>
              <a:gd name="connsiteX3" fmla="*/ 385763 w 1747838"/>
              <a:gd name="connsiteY3" fmla="*/ 2738437 h 2743200"/>
              <a:gd name="connsiteX4" fmla="*/ 76200 w 1747838"/>
              <a:gd name="connsiteY4" fmla="*/ 2743200 h 2743200"/>
              <a:gd name="connsiteX5" fmla="*/ 0 w 1747838"/>
              <a:gd name="connsiteY5" fmla="*/ 4762 h 2743200"/>
              <a:gd name="connsiteX6" fmla="*/ 247650 w 1747838"/>
              <a:gd name="connsiteY6" fmla="*/ 0 h 2743200"/>
              <a:gd name="connsiteX7" fmla="*/ 238125 w 1747838"/>
              <a:gd name="connsiteY7" fmla="*/ 1243012 h 2743200"/>
              <a:gd name="connsiteX8" fmla="*/ 328613 w 1747838"/>
              <a:gd name="connsiteY8" fmla="*/ 1395412 h 2743200"/>
              <a:gd name="connsiteX9" fmla="*/ 323850 w 1747838"/>
              <a:gd name="connsiteY9" fmla="*/ 1571625 h 2743200"/>
              <a:gd name="connsiteX10" fmla="*/ 447675 w 1747838"/>
              <a:gd name="connsiteY10" fmla="*/ 1604962 h 2743200"/>
              <a:gd name="connsiteX11" fmla="*/ 1095375 w 1747838"/>
              <a:gd name="connsiteY11" fmla="*/ 1366837 h 2743200"/>
              <a:gd name="connsiteX12" fmla="*/ 1519238 w 1747838"/>
              <a:gd name="connsiteY12" fmla="*/ 1366837 h 2743200"/>
              <a:gd name="connsiteX13" fmla="*/ 1528763 w 1747838"/>
              <a:gd name="connsiteY13" fmla="*/ 1457325 h 2743200"/>
              <a:gd name="connsiteX14" fmla="*/ 1728788 w 1747838"/>
              <a:gd name="connsiteY14" fmla="*/ 1452562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7838" h="2743200">
                <a:moveTo>
                  <a:pt x="1728788" y="1452562"/>
                </a:moveTo>
                <a:lnTo>
                  <a:pt x="1747838" y="2352675"/>
                </a:lnTo>
                <a:lnTo>
                  <a:pt x="352425" y="2362200"/>
                </a:lnTo>
                <a:lnTo>
                  <a:pt x="385763" y="2738437"/>
                </a:lnTo>
                <a:lnTo>
                  <a:pt x="76200" y="2743200"/>
                </a:lnTo>
                <a:lnTo>
                  <a:pt x="0" y="4762"/>
                </a:lnTo>
                <a:lnTo>
                  <a:pt x="247650" y="0"/>
                </a:lnTo>
                <a:lnTo>
                  <a:pt x="238125" y="1243012"/>
                </a:lnTo>
                <a:lnTo>
                  <a:pt x="328613" y="1395412"/>
                </a:lnTo>
                <a:lnTo>
                  <a:pt x="323850" y="1571625"/>
                </a:lnTo>
                <a:lnTo>
                  <a:pt x="447675" y="1604962"/>
                </a:lnTo>
                <a:lnTo>
                  <a:pt x="1095375" y="1366837"/>
                </a:lnTo>
                <a:lnTo>
                  <a:pt x="1519238" y="1366837"/>
                </a:lnTo>
                <a:lnTo>
                  <a:pt x="1528763" y="1457325"/>
                </a:lnTo>
                <a:lnTo>
                  <a:pt x="1728788" y="1452562"/>
                </a:lnTo>
                <a:close/>
              </a:path>
            </a:pathLst>
          </a:custGeom>
          <a:solidFill>
            <a:srgbClr val="EDE3BB">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2800" b="1" i="0" u="none" strike="noStrike" cap="none" normalizeH="0" baseline="0" smtClean="0">
              <a:ln>
                <a:noFill/>
              </a:ln>
              <a:solidFill>
                <a:schemeClr val="tx1"/>
              </a:solidFill>
              <a:effectLst/>
              <a:latin typeface="Verdana" pitchFamily="34" charset="0"/>
            </a:endParaRPr>
          </a:p>
        </p:txBody>
      </p:sp>
      <p:sp>
        <p:nvSpPr>
          <p:cNvPr id="15" name="Freeform 14"/>
          <p:cNvSpPr/>
          <p:nvPr/>
        </p:nvSpPr>
        <p:spPr bwMode="auto">
          <a:xfrm>
            <a:off x="7034213" y="3219450"/>
            <a:ext cx="328612" cy="1938338"/>
          </a:xfrm>
          <a:custGeom>
            <a:avLst/>
            <a:gdLst>
              <a:gd name="connsiteX0" fmla="*/ 138112 w 328612"/>
              <a:gd name="connsiteY0" fmla="*/ 4763 h 1938338"/>
              <a:gd name="connsiteX1" fmla="*/ 152400 w 328612"/>
              <a:gd name="connsiteY1" fmla="*/ 557213 h 1938338"/>
              <a:gd name="connsiteX2" fmla="*/ 0 w 328612"/>
              <a:gd name="connsiteY2" fmla="*/ 561975 h 1938338"/>
              <a:gd name="connsiteX3" fmla="*/ 19050 w 328612"/>
              <a:gd name="connsiteY3" fmla="*/ 1376363 h 1938338"/>
              <a:gd name="connsiteX4" fmla="*/ 152400 w 328612"/>
              <a:gd name="connsiteY4" fmla="*/ 1381125 h 1938338"/>
              <a:gd name="connsiteX5" fmla="*/ 166687 w 328612"/>
              <a:gd name="connsiteY5" fmla="*/ 1933575 h 1938338"/>
              <a:gd name="connsiteX6" fmla="*/ 328612 w 328612"/>
              <a:gd name="connsiteY6" fmla="*/ 1938338 h 1938338"/>
              <a:gd name="connsiteX7" fmla="*/ 290512 w 328612"/>
              <a:gd name="connsiteY7" fmla="*/ 0 h 1938338"/>
              <a:gd name="connsiteX8" fmla="*/ 138112 w 328612"/>
              <a:gd name="connsiteY8" fmla="*/ 4763 h 1938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612" h="1938338">
                <a:moveTo>
                  <a:pt x="138112" y="4763"/>
                </a:moveTo>
                <a:lnTo>
                  <a:pt x="152400" y="557213"/>
                </a:lnTo>
                <a:lnTo>
                  <a:pt x="0" y="561975"/>
                </a:lnTo>
                <a:lnTo>
                  <a:pt x="19050" y="1376363"/>
                </a:lnTo>
                <a:lnTo>
                  <a:pt x="152400" y="1381125"/>
                </a:lnTo>
                <a:lnTo>
                  <a:pt x="166687" y="1933575"/>
                </a:lnTo>
                <a:lnTo>
                  <a:pt x="328612" y="1938338"/>
                </a:lnTo>
                <a:lnTo>
                  <a:pt x="290512" y="0"/>
                </a:lnTo>
                <a:lnTo>
                  <a:pt x="138112" y="4763"/>
                </a:lnTo>
                <a:close/>
              </a:path>
            </a:pathLst>
          </a:custGeom>
          <a:solidFill>
            <a:srgbClr val="FAB6A8">
              <a:alpha val="3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2800" b="1" i="0" u="none" strike="noStrike" cap="none" normalizeH="0" baseline="0" smtClean="0">
              <a:ln>
                <a:noFill/>
              </a:ln>
              <a:solidFill>
                <a:schemeClr val="tx1"/>
              </a:solidFill>
              <a:effectLst/>
              <a:latin typeface="Verdana" pitchFamily="34" charset="0"/>
            </a:endParaRPr>
          </a:p>
        </p:txBody>
      </p:sp>
      <p:sp>
        <p:nvSpPr>
          <p:cNvPr id="16" name="Freeform 15"/>
          <p:cNvSpPr/>
          <p:nvPr/>
        </p:nvSpPr>
        <p:spPr bwMode="auto">
          <a:xfrm>
            <a:off x="6796088" y="3495675"/>
            <a:ext cx="166687" cy="1366838"/>
          </a:xfrm>
          <a:custGeom>
            <a:avLst/>
            <a:gdLst>
              <a:gd name="connsiteX0" fmla="*/ 0 w 166687"/>
              <a:gd name="connsiteY0" fmla="*/ 300038 h 1366838"/>
              <a:gd name="connsiteX1" fmla="*/ 23812 w 166687"/>
              <a:gd name="connsiteY1" fmla="*/ 161925 h 1366838"/>
              <a:gd name="connsiteX2" fmla="*/ 47625 w 166687"/>
              <a:gd name="connsiteY2" fmla="*/ 23813 h 1366838"/>
              <a:gd name="connsiteX3" fmla="*/ 76200 w 166687"/>
              <a:gd name="connsiteY3" fmla="*/ 0 h 1366838"/>
              <a:gd name="connsiteX4" fmla="*/ 119062 w 166687"/>
              <a:gd name="connsiteY4" fmla="*/ 19050 h 1366838"/>
              <a:gd name="connsiteX5" fmla="*/ 166687 w 166687"/>
              <a:gd name="connsiteY5" fmla="*/ 47625 h 1366838"/>
              <a:gd name="connsiteX6" fmla="*/ 157162 w 166687"/>
              <a:gd name="connsiteY6" fmla="*/ 95250 h 1366838"/>
              <a:gd name="connsiteX7" fmla="*/ 123825 w 166687"/>
              <a:gd name="connsiteY7" fmla="*/ 176213 h 1366838"/>
              <a:gd name="connsiteX8" fmla="*/ 100012 w 166687"/>
              <a:gd name="connsiteY8" fmla="*/ 233363 h 1366838"/>
              <a:gd name="connsiteX9" fmla="*/ 119062 w 166687"/>
              <a:gd name="connsiteY9" fmla="*/ 1133475 h 1366838"/>
              <a:gd name="connsiteX10" fmla="*/ 133350 w 166687"/>
              <a:gd name="connsiteY10" fmla="*/ 1209675 h 1366838"/>
              <a:gd name="connsiteX11" fmla="*/ 166687 w 166687"/>
              <a:gd name="connsiteY11" fmla="*/ 1285875 h 1366838"/>
              <a:gd name="connsiteX12" fmla="*/ 161925 w 166687"/>
              <a:gd name="connsiteY12" fmla="*/ 1343025 h 1366838"/>
              <a:gd name="connsiteX13" fmla="*/ 123825 w 166687"/>
              <a:gd name="connsiteY13" fmla="*/ 1366838 h 1366838"/>
              <a:gd name="connsiteX14" fmla="*/ 57150 w 166687"/>
              <a:gd name="connsiteY14" fmla="*/ 1343025 h 1366838"/>
              <a:gd name="connsiteX15" fmla="*/ 33337 w 166687"/>
              <a:gd name="connsiteY15" fmla="*/ 1252538 h 1366838"/>
              <a:gd name="connsiteX16" fmla="*/ 14287 w 166687"/>
              <a:gd name="connsiteY16" fmla="*/ 1143000 h 1366838"/>
              <a:gd name="connsiteX17" fmla="*/ 0 w 166687"/>
              <a:gd name="connsiteY17" fmla="*/ 300038 h 13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687" h="1366838">
                <a:moveTo>
                  <a:pt x="0" y="300038"/>
                </a:moveTo>
                <a:lnTo>
                  <a:pt x="23812" y="161925"/>
                </a:lnTo>
                <a:lnTo>
                  <a:pt x="47625" y="23813"/>
                </a:lnTo>
                <a:lnTo>
                  <a:pt x="76200" y="0"/>
                </a:lnTo>
                <a:lnTo>
                  <a:pt x="119062" y="19050"/>
                </a:lnTo>
                <a:lnTo>
                  <a:pt x="166687" y="47625"/>
                </a:lnTo>
                <a:lnTo>
                  <a:pt x="157162" y="95250"/>
                </a:lnTo>
                <a:lnTo>
                  <a:pt x="123825" y="176213"/>
                </a:lnTo>
                <a:lnTo>
                  <a:pt x="100012" y="233363"/>
                </a:lnTo>
                <a:lnTo>
                  <a:pt x="119062" y="1133475"/>
                </a:lnTo>
                <a:lnTo>
                  <a:pt x="133350" y="1209675"/>
                </a:lnTo>
                <a:lnTo>
                  <a:pt x="166687" y="1285875"/>
                </a:lnTo>
                <a:lnTo>
                  <a:pt x="161925" y="1343025"/>
                </a:lnTo>
                <a:lnTo>
                  <a:pt x="123825" y="1366838"/>
                </a:lnTo>
                <a:lnTo>
                  <a:pt x="57150" y="1343025"/>
                </a:lnTo>
                <a:lnTo>
                  <a:pt x="33337" y="1252538"/>
                </a:lnTo>
                <a:lnTo>
                  <a:pt x="14287" y="1143000"/>
                </a:lnTo>
                <a:lnTo>
                  <a:pt x="0" y="300038"/>
                </a:lnTo>
                <a:close/>
              </a:path>
            </a:pathLst>
          </a:custGeom>
          <a:solidFill>
            <a:schemeClr val="accent1">
              <a:alpha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2800" b="1" i="0" u="none" strike="noStrike" cap="none" normalizeH="0" baseline="0" smtClean="0">
              <a:ln>
                <a:noFill/>
              </a:ln>
              <a:solidFill>
                <a:schemeClr val="tx1"/>
              </a:solidFill>
              <a:effectLst/>
              <a:latin typeface="Verdana" pitchFamily="34" charset="0"/>
            </a:endParaRPr>
          </a:p>
        </p:txBody>
      </p:sp>
      <p:sp>
        <p:nvSpPr>
          <p:cNvPr id="17" name="Rounded Rectangle 16"/>
          <p:cNvSpPr/>
          <p:nvPr/>
        </p:nvSpPr>
        <p:spPr bwMode="auto">
          <a:xfrm>
            <a:off x="6786563" y="3733800"/>
            <a:ext cx="247650" cy="914400"/>
          </a:xfrm>
          <a:prstGeom prst="round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2800" b="1" i="0" u="none" strike="noStrike" cap="none" normalizeH="0" baseline="0" smtClean="0">
              <a:ln>
                <a:noFill/>
              </a:ln>
              <a:solidFill>
                <a:schemeClr val="tx1"/>
              </a:solidFill>
              <a:effectLst/>
              <a:latin typeface="Verdana" pitchFamily="34" charset="0"/>
            </a:endParaRPr>
          </a:p>
        </p:txBody>
      </p:sp>
      <p:sp>
        <p:nvSpPr>
          <p:cNvPr id="18" name="Freeform 17"/>
          <p:cNvSpPr/>
          <p:nvPr/>
        </p:nvSpPr>
        <p:spPr bwMode="auto">
          <a:xfrm>
            <a:off x="5108575" y="5076825"/>
            <a:ext cx="454025" cy="1165225"/>
          </a:xfrm>
          <a:custGeom>
            <a:avLst/>
            <a:gdLst>
              <a:gd name="connsiteX0" fmla="*/ 0 w 454025"/>
              <a:gd name="connsiteY0" fmla="*/ 6350 h 1165225"/>
              <a:gd name="connsiteX1" fmla="*/ 22225 w 454025"/>
              <a:gd name="connsiteY1" fmla="*/ 1165225 h 1165225"/>
              <a:gd name="connsiteX2" fmla="*/ 454025 w 454025"/>
              <a:gd name="connsiteY2" fmla="*/ 1165225 h 1165225"/>
              <a:gd name="connsiteX3" fmla="*/ 447675 w 454025"/>
              <a:gd name="connsiteY3" fmla="*/ 1089025 h 1165225"/>
              <a:gd name="connsiteX4" fmla="*/ 320675 w 454025"/>
              <a:gd name="connsiteY4" fmla="*/ 1085850 h 1165225"/>
              <a:gd name="connsiteX5" fmla="*/ 288925 w 454025"/>
              <a:gd name="connsiteY5" fmla="*/ 1057275 h 1165225"/>
              <a:gd name="connsiteX6" fmla="*/ 266700 w 454025"/>
              <a:gd name="connsiteY6" fmla="*/ 139700 h 1165225"/>
              <a:gd name="connsiteX7" fmla="*/ 333375 w 454025"/>
              <a:gd name="connsiteY7" fmla="*/ 142875 h 1165225"/>
              <a:gd name="connsiteX8" fmla="*/ 371475 w 454025"/>
              <a:gd name="connsiteY8" fmla="*/ 285750 h 1165225"/>
              <a:gd name="connsiteX9" fmla="*/ 409575 w 454025"/>
              <a:gd name="connsiteY9" fmla="*/ 285750 h 1165225"/>
              <a:gd name="connsiteX10" fmla="*/ 390525 w 454025"/>
              <a:gd name="connsiteY10" fmla="*/ 0 h 1165225"/>
              <a:gd name="connsiteX11" fmla="*/ 0 w 454025"/>
              <a:gd name="connsiteY11" fmla="*/ 6350 h 116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4025" h="1165225">
                <a:moveTo>
                  <a:pt x="0" y="6350"/>
                </a:moveTo>
                <a:lnTo>
                  <a:pt x="22225" y="1165225"/>
                </a:lnTo>
                <a:lnTo>
                  <a:pt x="454025" y="1165225"/>
                </a:lnTo>
                <a:lnTo>
                  <a:pt x="447675" y="1089025"/>
                </a:lnTo>
                <a:lnTo>
                  <a:pt x="320675" y="1085850"/>
                </a:lnTo>
                <a:lnTo>
                  <a:pt x="288925" y="1057275"/>
                </a:lnTo>
                <a:lnTo>
                  <a:pt x="266700" y="139700"/>
                </a:lnTo>
                <a:lnTo>
                  <a:pt x="333375" y="142875"/>
                </a:lnTo>
                <a:lnTo>
                  <a:pt x="371475" y="285750"/>
                </a:lnTo>
                <a:lnTo>
                  <a:pt x="409575" y="285750"/>
                </a:lnTo>
                <a:lnTo>
                  <a:pt x="390525" y="0"/>
                </a:lnTo>
                <a:lnTo>
                  <a:pt x="0" y="6350"/>
                </a:lnTo>
                <a:close/>
              </a:path>
            </a:pathLst>
          </a:custGeom>
          <a:solidFill>
            <a:srgbClr val="EDE3BB">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2800" b="1" i="0" u="none" strike="noStrike" cap="none" normalizeH="0" baseline="0" smtClean="0">
              <a:ln>
                <a:noFill/>
              </a:ln>
              <a:solidFill>
                <a:schemeClr val="tx1"/>
              </a:solidFill>
              <a:effectLst/>
              <a:latin typeface="Verdana" pitchFamily="34" charset="0"/>
            </a:endParaRPr>
          </a:p>
        </p:txBody>
      </p:sp>
      <p:sp>
        <p:nvSpPr>
          <p:cNvPr id="19" name="Line Callout 2 (No Border) 18"/>
          <p:cNvSpPr/>
          <p:nvPr/>
        </p:nvSpPr>
        <p:spPr bwMode="auto">
          <a:xfrm>
            <a:off x="7543800" y="5486400"/>
            <a:ext cx="914400" cy="612648"/>
          </a:xfrm>
          <a:prstGeom prst="callout2">
            <a:avLst>
              <a:gd name="adj1" fmla="val 18751"/>
              <a:gd name="adj2" fmla="val 6867"/>
              <a:gd name="adj3" fmla="val 18750"/>
              <a:gd name="adj4" fmla="val -16667"/>
              <a:gd name="adj5" fmla="val -103619"/>
              <a:gd name="adj6" fmla="val -810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20000"/>
              </a:spcBef>
              <a:spcAft>
                <a:spcPct val="0"/>
              </a:spcAft>
              <a:buClrTx/>
              <a:buSzTx/>
              <a:tabLst/>
            </a:pPr>
            <a:r>
              <a:rPr lang="en-US" sz="1000" b="1" dirty="0" smtClean="0">
                <a:latin typeface="Verdana" pitchFamily="34" charset="0"/>
              </a:rPr>
              <a:t>Air Gap 0.656”</a:t>
            </a:r>
            <a:endParaRPr kumimoji="0" lang="en-US" sz="1000" b="1" i="0" u="none" strike="noStrike" cap="none" normalizeH="0" baseline="0" dirty="0" smtClean="0">
              <a:ln>
                <a:noFill/>
              </a:ln>
              <a:solidFill>
                <a:schemeClr val="tx1"/>
              </a:solidFill>
              <a:effectLst/>
              <a:latin typeface="Verdana" pitchFamily="34" charset="0"/>
            </a:endParaRPr>
          </a:p>
        </p:txBody>
      </p:sp>
      <p:sp>
        <p:nvSpPr>
          <p:cNvPr id="14" name="Slide Number Placeholder 3"/>
          <p:cNvSpPr txBox="1">
            <a:spLocks/>
          </p:cNvSpPr>
          <p:nvPr/>
        </p:nvSpPr>
        <p:spPr bwMode="auto">
          <a:xfrm>
            <a:off x="22274" y="6400800"/>
            <a:ext cx="457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auto">
              <a:spcBef>
                <a:spcPct val="0"/>
              </a:spcBef>
              <a:spcAft>
                <a:spcPts val="0"/>
              </a:spcAft>
              <a:buFontTx/>
              <a:buNone/>
              <a:defRPr sz="14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dirty="0" smtClean="0">
                <a:solidFill>
                  <a:schemeClr val="bg1"/>
                </a:solidFill>
              </a:rPr>
              <a:t>9</a:t>
            </a:r>
            <a:endParaRPr lang="en-US" dirty="0">
              <a:solidFill>
                <a:schemeClr val="bg1"/>
              </a:solidFill>
            </a:endParaRPr>
          </a:p>
        </p:txBody>
      </p:sp>
    </p:spTree>
    <p:extLst>
      <p:ext uri="{BB962C8B-B14F-4D97-AF65-F5344CB8AC3E}">
        <p14:creationId xmlns:p14="http://schemas.microsoft.com/office/powerpoint/2010/main" val="2361676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5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3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4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5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6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8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9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0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6600"/>
      </a:hlink>
      <a:folHlink>
        <a:srgbClr val="FF66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txDef>
      <a:spPr>
        <a:noFill/>
      </a:spPr>
      <a:bodyPr wrap="square" rtlCol="0">
        <a:spAutoFit/>
      </a:bodyPr>
      <a:lstStyle>
        <a:defPPr>
          <a:defRPr dirty="0" smtClean="0">
            <a:ln>
              <a:solidFill>
                <a:schemeClr val="tx1"/>
              </a:solidFill>
            </a:ln>
          </a:defRPr>
        </a:defPPr>
      </a:lstStyle>
    </a:tx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1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3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4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5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6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7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8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9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0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1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3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4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5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6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7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8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9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40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1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4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3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4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5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6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7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8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9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50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51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5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53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54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55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56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Narrow"/>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D00A6ED6AF71D44AC3EE011B0E8BC43" ma:contentTypeVersion="2" ma:contentTypeDescription="Create a new document." ma:contentTypeScope="" ma:versionID="b59275607f4debe34a82257296a73ac6">
  <xsd:schema xmlns:xsd="http://www.w3.org/2001/XMLSchema" xmlns:xs="http://www.w3.org/2001/XMLSchema" xmlns:p="http://schemas.microsoft.com/office/2006/metadata/properties" xmlns:ns2="5c05ac24-dfdd-48eb-9158-5777c471f200" targetNamespace="http://schemas.microsoft.com/office/2006/metadata/properties" ma:root="true" ma:fieldsID="fde2dca2511e6be2f5451bf8438adf0c" ns2:_="">
    <xsd:import namespace="5c05ac24-dfdd-48eb-9158-5777c471f20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05ac24-dfdd-48eb-9158-5777c471f2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8A51FF-2AD1-4EC7-B83C-11163A683DC4}">
  <ds:schemaRefs>
    <ds:schemaRef ds:uri="http://schemas.microsoft.com/sharepoint/v3/contenttype/forms"/>
  </ds:schemaRefs>
</ds:datastoreItem>
</file>

<file path=customXml/itemProps2.xml><?xml version="1.0" encoding="utf-8"?>
<ds:datastoreItem xmlns:ds="http://schemas.openxmlformats.org/officeDocument/2006/customXml" ds:itemID="{293E448D-DC65-47D5-9244-E9E6616AB1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05ac24-dfdd-48eb-9158-5777c471f2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A10899-724F-464F-AC6D-E6ED2FC50C50}">
  <ds:schemaRefs>
    <ds:schemaRef ds:uri="http://purl.org/dc/elements/1.1/"/>
    <ds:schemaRef ds:uri="http://schemas.microsoft.com/office/2006/metadata/properties"/>
    <ds:schemaRef ds:uri="5c05ac24-dfdd-48eb-9158-5777c471f200"/>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27834</TotalTime>
  <Words>881</Words>
  <Application>Microsoft Office PowerPoint</Application>
  <PresentationFormat>On-screen Show (4:3)</PresentationFormat>
  <Paragraphs>197</Paragraphs>
  <Slides>18</Slides>
  <Notes>0</Notes>
  <HiddenSlides>0</HiddenSlides>
  <MMClips>0</MMClips>
  <ScaleCrop>false</ScaleCrop>
  <HeadingPairs>
    <vt:vector size="6" baseType="variant">
      <vt:variant>
        <vt:lpstr>Fonts Used</vt:lpstr>
      </vt:variant>
      <vt:variant>
        <vt:i4>7</vt:i4>
      </vt:variant>
      <vt:variant>
        <vt:lpstr>Theme</vt:lpstr>
      </vt:variant>
      <vt:variant>
        <vt:i4>55</vt:i4>
      </vt:variant>
      <vt:variant>
        <vt:lpstr>Slide Titles</vt:lpstr>
      </vt:variant>
      <vt:variant>
        <vt:i4>18</vt:i4>
      </vt:variant>
    </vt:vector>
  </HeadingPairs>
  <TitlesOfParts>
    <vt:vector size="80" baseType="lpstr">
      <vt:lpstr>Arial</vt:lpstr>
      <vt:lpstr>Arial Narrow</vt:lpstr>
      <vt:lpstr>Calibri</vt:lpstr>
      <vt:lpstr>Franklin Gothic Book</vt:lpstr>
      <vt:lpstr>Franklin Gothic Medium</vt:lpstr>
      <vt:lpstr>Tahoma</vt:lpstr>
      <vt:lpstr>Verdana</vt:lpstr>
      <vt:lpstr>5_Default Design</vt:lpstr>
      <vt:lpstr>2_Default Design</vt:lpstr>
      <vt:lpstr>3_Default Design</vt:lpstr>
      <vt:lpstr>4_Default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19_Default Design</vt:lpstr>
      <vt:lpstr>20_Default Design</vt:lpstr>
      <vt:lpstr>21_Default Design</vt:lpstr>
      <vt:lpstr>22_Default Design</vt:lpstr>
      <vt:lpstr>23_Default Design</vt:lpstr>
      <vt:lpstr>24_Default Design</vt:lpstr>
      <vt:lpstr>25_Default Design</vt:lpstr>
      <vt:lpstr>26_Default Design</vt:lpstr>
      <vt:lpstr>27_Default Design</vt:lpstr>
      <vt:lpstr>28_Default Design</vt:lpstr>
      <vt:lpstr>29_Default Design</vt:lpstr>
      <vt:lpstr>30_Default Design</vt:lpstr>
      <vt:lpstr>31_Default Design</vt:lpstr>
      <vt:lpstr>32_Default Design</vt:lpstr>
      <vt:lpstr>33_Default Design</vt:lpstr>
      <vt:lpstr>34_Default Design</vt:lpstr>
      <vt:lpstr>35_Default Design</vt:lpstr>
      <vt:lpstr>36_Default Design</vt:lpstr>
      <vt:lpstr>37_Default Design</vt:lpstr>
      <vt:lpstr>38_Default Design</vt:lpstr>
      <vt:lpstr>39_Default Design</vt:lpstr>
      <vt:lpstr>40_Default Design</vt:lpstr>
      <vt:lpstr>41_Default Design</vt:lpstr>
      <vt:lpstr>42_Default Design</vt:lpstr>
      <vt:lpstr>43_Default Design</vt:lpstr>
      <vt:lpstr>44_Default Design</vt:lpstr>
      <vt:lpstr>45_Default Design</vt:lpstr>
      <vt:lpstr>46_Default Design</vt:lpstr>
      <vt:lpstr>47_Default Design</vt:lpstr>
      <vt:lpstr>48_Default Design</vt:lpstr>
      <vt:lpstr>49_Default Design</vt:lpstr>
      <vt:lpstr>50_Default Design</vt:lpstr>
      <vt:lpstr>51_Default Design</vt:lpstr>
      <vt:lpstr>52_Default Design</vt:lpstr>
      <vt:lpstr>53_Default Design</vt:lpstr>
      <vt:lpstr>54_Default Design</vt:lpstr>
      <vt:lpstr>55_Default Design</vt:lpstr>
      <vt:lpstr>56_Default Design</vt:lpstr>
      <vt:lpstr>Alder Unit 11 Rebuild Project</vt:lpstr>
      <vt:lpstr>Agenda</vt:lpstr>
      <vt:lpstr>Team Introductions</vt:lpstr>
      <vt:lpstr>Organization - City of Tacoma</vt:lpstr>
      <vt:lpstr>Organization - Tacoma Power</vt:lpstr>
      <vt:lpstr>Project - Organization Chart</vt:lpstr>
      <vt:lpstr>Project - Background</vt:lpstr>
      <vt:lpstr>Project - Background</vt:lpstr>
      <vt:lpstr>Project - Background</vt:lpstr>
      <vt:lpstr>Project - Background</vt:lpstr>
      <vt:lpstr>Project - Scope</vt:lpstr>
      <vt:lpstr>Project - Budget</vt:lpstr>
      <vt:lpstr>Project - Schedule</vt:lpstr>
      <vt:lpstr>Project - Schedule</vt:lpstr>
      <vt:lpstr>Statutory Criteria</vt:lpstr>
      <vt:lpstr>Qualifications</vt:lpstr>
      <vt:lpstr>Summary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Employee</dc:creator>
  <cp:lastModifiedBy> </cp:lastModifiedBy>
  <cp:revision>1224</cp:revision>
  <cp:lastPrinted>2017-05-12T16:51:03Z</cp:lastPrinted>
  <dcterms:created xsi:type="dcterms:W3CDTF">2007-06-20T21:35:05Z</dcterms:created>
  <dcterms:modified xsi:type="dcterms:W3CDTF">2019-05-22T22:47:38Z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0x0101004D00A6ED6AF71D44AC3EE011B0E8BC43</vt:lpwstr>
  </property>
</Properties>
</file>